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0848C-E5F7-4677-8032-F908B4B22D19}" type="datetimeFigureOut">
              <a:rPr lang="en-US"/>
              <a:pPr>
                <a:defRPr/>
              </a:pPr>
              <a:t>11/2/2011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F72E9-F6D8-41AC-AE45-CE7ECCA932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485B1DD-9211-4B7C-8E4B-584BAD381D52}" type="datetimeFigureOut">
              <a:rPr lang="en-US"/>
              <a:pPr>
                <a:defRPr/>
              </a:pPr>
              <a:t>11/2/2011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7F115D7-07D2-42B2-B17F-36DFBF3369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3074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12290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13314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14338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15362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16386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17410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18434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19458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20482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21506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4098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22530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23554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5122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6146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7170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8194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9218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10242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11266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Näytössä katseltava diaesitys (4:3)</PresentationFormat>
  <Paragraphs>0</Paragraphs>
  <Slides>21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21</vt:i4>
      </vt:variant>
    </vt:vector>
  </HeadingPairs>
  <TitlesOfParts>
    <vt:vector size="22" baseType="lpstr">
      <vt:lpstr>Office Theme</vt:lpstr>
      <vt:lpstr>Dia 1</vt:lpstr>
      <vt:lpstr>Dia 2</vt:lpstr>
      <vt:lpstr>Dia 3</vt:lpstr>
      <vt:lpstr>Dia 4</vt:lpstr>
      <vt:lpstr>Dia 5</vt:lpstr>
      <vt:lpstr>Dia 6</vt:lpstr>
      <vt:lpstr>Dia 7</vt:lpstr>
      <vt:lpstr>Dia 8</vt:lpstr>
      <vt:lpstr>Dia 9</vt:lpstr>
      <vt:lpstr>Dia 10</vt:lpstr>
      <vt:lpstr>Dia 11</vt:lpstr>
      <vt:lpstr>Dia 12</vt:lpstr>
      <vt:lpstr>Dia 13</vt:lpstr>
      <vt:lpstr>Dia 14</vt:lpstr>
      <vt:lpstr>Dia 15</vt:lpstr>
      <vt:lpstr>Dia 16</vt:lpstr>
      <vt:lpstr>Dia 17</vt:lpstr>
      <vt:lpstr>Dia 18</vt:lpstr>
      <vt:lpstr>Dia 19</vt:lpstr>
      <vt:lpstr>Dia 20</vt:lpstr>
      <vt:lpstr>Dia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Your User Name</cp:lastModifiedBy>
  <cp:revision>3</cp:revision>
  <dcterms:created xsi:type="dcterms:W3CDTF">2011-11-01T11:17:22Z</dcterms:created>
  <dcterms:modified xsi:type="dcterms:W3CDTF">2011-11-02T15:09:44Z</dcterms:modified>
</cp:coreProperties>
</file>