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7F147-6E1A-4090-9526-6A8D5A914024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598F9-26ED-4070-ACD0-C4A4D36ED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B0CC3A-3B40-4364-B215-35C63DA3F871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A80178-56B4-4A3D-8578-796539D96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307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409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512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614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717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Näytössä katseltava diaesitys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 Theme</vt:lpstr>
      <vt:lpstr>Dia 1</vt:lpstr>
      <vt:lpstr>Dia 2</vt:lpstr>
      <vt:lpstr>Dia 3</vt:lpstr>
      <vt:lpstr>Dia 4</vt:lpstr>
      <vt:lpstr>Dia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Your User Name</cp:lastModifiedBy>
  <cp:revision>3</cp:revision>
  <dcterms:created xsi:type="dcterms:W3CDTF">2011-11-01T11:22:38Z</dcterms:created>
  <dcterms:modified xsi:type="dcterms:W3CDTF">2011-11-02T15:04:19Z</dcterms:modified>
</cp:coreProperties>
</file>