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A981-6288-452F-B0BB-B039A63C5444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0858-700D-4E76-B069-CAAF769AC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4A981-6288-452F-B0BB-B039A63C5444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F0858-700D-4E76-B069-CAAF769AC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026279" y="1600200"/>
            <a:ext cx="7091442" cy="452596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026279" y="1600200"/>
            <a:ext cx="7091442" cy="452596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Näytössä katseltava diaesitys (4:3)</PresentationFormat>
  <Paragraphs>0</Paragraphs>
  <Slides>21</Slides>
  <Notes>0</Notes>
  <HiddenSlides>3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2" baseType="lpstr">
      <vt:lpstr>Office Theme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jukka</dc:creator>
  <cp:lastModifiedBy>Your User Name</cp:lastModifiedBy>
  <cp:revision>4</cp:revision>
  <dcterms:created xsi:type="dcterms:W3CDTF">2011-11-07T10:30:11Z</dcterms:created>
  <dcterms:modified xsi:type="dcterms:W3CDTF">2011-11-07T20:02:47Z</dcterms:modified>
</cp:coreProperties>
</file>