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350A0-D911-41B0-B704-FC8702F25A22}" type="datetimeFigureOut">
              <a:rPr lang="en-US"/>
              <a:pPr>
                <a:defRPr/>
              </a:pPr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900E6-0108-45A3-8759-95D5E4F79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0F182F-35F5-4F9C-A64F-930DF32F247F}" type="datetimeFigureOut">
              <a:rPr lang="en-US"/>
              <a:pPr>
                <a:defRPr/>
              </a:pPr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8213FF-8E66-4E78-8F5D-9FBF3CEA0C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307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4098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5122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6146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7170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Näytössä katseltava diaesitys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 Theme</vt:lpstr>
      <vt:lpstr>Dia 1</vt:lpstr>
      <vt:lpstr>Dia 2</vt:lpstr>
      <vt:lpstr>Dia 3</vt:lpstr>
      <vt:lpstr>Dia 4</vt:lpstr>
      <vt:lpstr>Dia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Your User Name</cp:lastModifiedBy>
  <cp:revision>3</cp:revision>
  <dcterms:created xsi:type="dcterms:W3CDTF">2011-10-25T08:01:17Z</dcterms:created>
  <dcterms:modified xsi:type="dcterms:W3CDTF">2011-11-20T16:11:30Z</dcterms:modified>
</cp:coreProperties>
</file>