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68" d="100"/>
          <a:sy n="68" d="100"/>
        </p:scale>
        <p:origin x="-13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4A981-6288-452F-B0BB-B039A63C5444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0858-700D-4E76-B069-CAAF769ACA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4A981-6288-452F-B0BB-B039A63C5444}" type="datetimeFigureOut">
              <a:rPr lang="en-US" smtClean="0"/>
              <a:pPr/>
              <a:t>11/7/2011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F0858-700D-4E76-B069-CAAF769ACA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isällön paikkamerkk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Näytössä katseltava diaesitys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Office Theme</vt:lpstr>
      <vt:lpstr>Dia 1</vt:lpstr>
      <vt:lpstr>Dia 2</vt:lpstr>
      <vt:lpstr>Dia 3</vt:lpstr>
      <vt:lpstr>Dia 4</vt:lpstr>
      <vt:lpstr>Dia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jukka</dc:creator>
  <cp:lastModifiedBy>Your User Name</cp:lastModifiedBy>
  <cp:revision>3</cp:revision>
  <dcterms:created xsi:type="dcterms:W3CDTF">2011-11-07T10:37:28Z</dcterms:created>
  <dcterms:modified xsi:type="dcterms:W3CDTF">2011-11-07T20:03:57Z</dcterms:modified>
</cp:coreProperties>
</file>