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7D92D-7F48-4018-9763-34C752C3861E}" type="datetimeFigureOut">
              <a:rPr lang="en-US"/>
              <a:pPr>
                <a:defRPr/>
              </a:pPr>
              <a:t>11/2/2011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D33BE-E901-40E3-84D1-543642A234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C45027-9D34-4819-B8E5-9C8AFAF92052}" type="datetimeFigureOut">
              <a:rPr lang="en-US"/>
              <a:pPr>
                <a:defRPr/>
              </a:pPr>
              <a:t>11/2/2011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FE7100-3D99-4F09-981F-A35E3BE9C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3074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304800"/>
            <a:ext cx="8534400" cy="655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2290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228600"/>
            <a:ext cx="8763000" cy="6400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3314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" y="152400"/>
            <a:ext cx="8763000" cy="655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4338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" y="152400"/>
            <a:ext cx="8763000" cy="655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5362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228600"/>
            <a:ext cx="8686800" cy="6477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6386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228600"/>
            <a:ext cx="8610600" cy="6477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7410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" y="228600"/>
            <a:ext cx="8763000" cy="6477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8434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" y="152400"/>
            <a:ext cx="8763000" cy="655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9458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228600"/>
            <a:ext cx="8686800" cy="6400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20482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" y="228600"/>
            <a:ext cx="8763000" cy="6477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21506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228600"/>
            <a:ext cx="8686800" cy="6400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4098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1" y="304800"/>
            <a:ext cx="8686799" cy="6248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22530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23554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5122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304800"/>
            <a:ext cx="8534400" cy="62785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6146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228600"/>
            <a:ext cx="8610600" cy="62785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7170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" y="228600"/>
            <a:ext cx="8763000" cy="6430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8194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152400"/>
            <a:ext cx="8686800" cy="6477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9218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52400"/>
            <a:ext cx="8610600" cy="65833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0242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228600"/>
            <a:ext cx="8686800" cy="6324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1266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" y="228600"/>
            <a:ext cx="8763000" cy="6400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Näytössä katseltava diaesitys (4:3)</PresentationFormat>
  <Paragraphs>0</Paragraphs>
  <Slides>21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21</vt:i4>
      </vt:variant>
    </vt:vector>
  </HeadingPairs>
  <TitlesOfParts>
    <vt:vector size="22" baseType="lpstr">
      <vt:lpstr>Office Theme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  <vt:lpstr>Dia 11</vt:lpstr>
      <vt:lpstr>Dia 12</vt:lpstr>
      <vt:lpstr>Dia 13</vt:lpstr>
      <vt:lpstr>Dia 14</vt:lpstr>
      <vt:lpstr>Dia 15</vt:lpstr>
      <vt:lpstr>Dia 16</vt:lpstr>
      <vt:lpstr>Dia 17</vt:lpstr>
      <vt:lpstr>Dia 18</vt:lpstr>
      <vt:lpstr>Dia 19</vt:lpstr>
      <vt:lpstr>Dia 20</vt:lpstr>
      <vt:lpstr>Dia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Your User Name</cp:lastModifiedBy>
  <cp:revision>3</cp:revision>
  <dcterms:created xsi:type="dcterms:W3CDTF">2011-10-28T11:50:27Z</dcterms:created>
  <dcterms:modified xsi:type="dcterms:W3CDTF">2011-11-01T22:33:16Z</dcterms:modified>
</cp:coreProperties>
</file>