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7B6F6-AD8D-4E35-9462-673755FD30C0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FD528-19C8-455E-8C01-9B54C36B0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AE232C-4605-46A4-931A-D017D0615D8D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302E25-754A-49A6-86B1-F5C8E932AA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307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409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512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614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717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Näytössä katseltava diaesitys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Office Theme</vt:lpstr>
      <vt:lpstr>Dia 1</vt:lpstr>
      <vt:lpstr>Dia 2</vt:lpstr>
      <vt:lpstr>Dia 3</vt:lpstr>
      <vt:lpstr>Dia 4</vt:lpstr>
      <vt:lpstr>Dia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Your User Name</cp:lastModifiedBy>
  <cp:revision>3</cp:revision>
  <dcterms:created xsi:type="dcterms:W3CDTF">2011-10-28T11:59:41Z</dcterms:created>
  <dcterms:modified xsi:type="dcterms:W3CDTF">2011-11-01T22:35:07Z</dcterms:modified>
</cp:coreProperties>
</file>