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B7083-186F-48EF-AF8F-D55B81C78821}" type="datetimeFigureOut">
              <a:rPr lang="en-US"/>
              <a:pPr>
                <a:defRPr/>
              </a:pPr>
              <a:t>11/20/2011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077A5-BEC6-49E7-9ECE-EFF5F96633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39D346-8E92-478D-B7E9-783D2969C31D}" type="datetimeFigureOut">
              <a:rPr lang="en-US"/>
              <a:pPr>
                <a:defRPr/>
              </a:pPr>
              <a:t>11/20/2011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BE3591-2BD8-42BF-BFB4-637ED16E7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307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229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331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433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536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638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741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843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945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048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150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409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253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355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512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614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717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819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921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024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126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Näytössä katseltava diaesitys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2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  <vt:lpstr>Dia 20</vt:lpstr>
      <vt:lpstr>Dia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Your User Name</cp:lastModifiedBy>
  <cp:revision>4</cp:revision>
  <dcterms:created xsi:type="dcterms:W3CDTF">2011-10-24T08:03:33Z</dcterms:created>
  <dcterms:modified xsi:type="dcterms:W3CDTF">2011-11-20T16:15:53Z</dcterms:modified>
</cp:coreProperties>
</file>