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6" r:id="rId6"/>
    <p:sldId id="267" r:id="rId7"/>
    <p:sldId id="262" r:id="rId8"/>
    <p:sldId id="263" r:id="rId9"/>
    <p:sldId id="265" r:id="rId10"/>
    <p:sldId id="264" r:id="rId11"/>
    <p:sldId id="26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0F4AB-5B88-4AEA-AE55-25992354B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99C957-37CC-4805-B7E1-6DFDA7632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308500-9339-4A4A-8197-AEEB8A0B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F588AC-A97A-41B6-BFC6-78024DAA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4B35DE-4647-4762-92E0-24B6EE7F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53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A77D7-76BF-49BD-A87E-9F70BF51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442B7D4-58BE-47FC-B832-9139438E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48063E-F8A8-4A5F-BBC5-2981082A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0A04DE-34DE-450B-B896-C80B59FA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703E57-93DB-4B4E-AC12-9E789CA7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73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9B58E5-796B-4D18-A878-83AA9751A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984C982-3033-45C6-BB78-A877E8B5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C913F1-DDEC-41A1-8B89-8366B1B3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3835B5-4F14-40E2-9675-C4CB95BA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81DC94-5FE1-4C35-ACDF-4C85BFAB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6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A6604-729F-4D29-9367-332D248B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CAD45-FCE1-451F-BF06-C08AEAAE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91C13D-3203-4ED4-81A6-31092801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10AAA6-3A70-48B9-89C7-8B6F68F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D42BD7-B419-4E7E-A1B9-E979DF33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70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25380C-B269-4239-94A5-C8939710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35E930-7AC6-4AD3-B659-2656EB310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357A4F-9276-4F71-A27E-0D9F3DFA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5DE1F-25E8-49C0-B7FC-1B5127A3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2DAED8-0203-4D3E-89F5-3AAA9160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C2752-3764-4D9D-83DC-1786DAA61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D0A8CE-29CE-4759-8F92-B28BCEBD1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D4612E6-6041-4416-B0FC-598AAEA53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363D06-4731-4A5B-A315-BE400863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83F444-7971-4D42-B44E-11C8B181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23A4B6-E1A3-4E68-8137-6E65F054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09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BAA9FF-9131-42EB-BEB5-49B63296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10332-78FC-4996-9614-9150C94F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C2F27-2C4C-4D2A-B8FA-F4618CDC6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21127E1-A01A-4B8A-9864-394BD6CC7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0061A7-076C-41F4-9E54-D7901BC7D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8DA6E8-406B-4077-8CBE-79FE138F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9912DEC-A7E4-4D61-A5F0-A0BF3FDB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6D5BD5-0165-45B7-A752-541C6C06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83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A6F40-33D3-4850-98E4-BA6410B5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4107594-9426-438B-AB63-381DE6B8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A5118F3-7B66-403B-8275-2B428EF8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641D41-6F9B-462E-9AE0-30C4DE40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40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9A69DB-EF3B-48D3-AE89-20CAE83F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4ADC27-E940-4873-8C22-8CADBE2D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5EFC9B-1BA6-404F-9D4D-5BE9D9AA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57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775A3-9D0F-4244-A847-1A5B3A1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9C2971-6471-4D6B-B31C-1E927814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6EFE90-E6E5-47A1-96F5-E97606A49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6594BC-CEE0-4EB6-9872-1D4BFCAE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E09A7F-204B-471B-B78E-3A8D3DFD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8CD0697-65EE-4A6D-9C8F-9A4B3795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02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87250-6333-433E-99D1-439980EF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BCC44E8-BB9B-4ABC-9302-444620C74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2FA899-7FB4-417E-9BA8-CCE12B61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7C5DED-E79F-4709-AC2E-15D5D350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758BF2-9256-4978-B187-EAA9A088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EE0CB5-6EDD-4092-8785-A65C090D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49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01ED5A-4CF4-47B1-B33B-DD6FD1D7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ACEC0-5DBC-4D23-865E-9ABD91FDB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99FD7-C115-427A-A319-49C61B623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C61E-CA03-434D-B037-526E494F160A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EF1CFD-F4B7-499F-AE3D-26E8CCAD6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44154A-D415-4385-B2C0-80CCAEE6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7F09-C382-4E31-85D7-FEAFBAA65F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84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AB8797C-3393-4917-B891-47C6CB27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6335008" cy="52578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2E99533-F6E4-4FDA-84D9-B9683FC3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92" y="800100"/>
            <a:ext cx="6335008" cy="52717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72A64FC-62CB-4182-9E7D-50F4986EE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b="1" dirty="0">
                <a:solidFill>
                  <a:schemeClr val="bg1"/>
                </a:solidFill>
              </a:rPr>
              <a:t>Eväitä kotimatkalle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296CC2-A83B-4E20-A786-DDEBDCCD5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chemeClr val="bg1"/>
                </a:solidFill>
              </a:rPr>
              <a:t>Leena Mäkelä</a:t>
            </a:r>
          </a:p>
        </p:txBody>
      </p:sp>
    </p:spTree>
    <p:extLst>
      <p:ext uri="{BB962C8B-B14F-4D97-AF65-F5344CB8AC3E}">
        <p14:creationId xmlns:p14="http://schemas.microsoft.com/office/powerpoint/2010/main" val="21110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77C3C67-2520-4D2A-A984-17A146E83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8B9B36C-A354-4AF9-85C6-7E7C7634F2FE}"/>
              </a:ext>
            </a:extLst>
          </p:cNvPr>
          <p:cNvSpPr txBox="1"/>
          <p:nvPr/>
        </p:nvSpPr>
        <p:spPr>
          <a:xfrm>
            <a:off x="10090205" y="6380922"/>
            <a:ext cx="220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 Leena Mäkelä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219725-4E67-4533-ACA1-3A7410D84269}"/>
              </a:ext>
            </a:extLst>
          </p:cNvPr>
          <p:cNvSpPr txBox="1"/>
          <p:nvPr/>
        </p:nvSpPr>
        <p:spPr>
          <a:xfrm>
            <a:off x="652007" y="683812"/>
            <a:ext cx="1093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dirty="0">
                <a:solidFill>
                  <a:schemeClr val="bg1">
                    <a:lumMod val="95000"/>
                  </a:schemeClr>
                </a:solidFill>
              </a:rPr>
              <a:t>YKSIN EI OLE KIVAA</a:t>
            </a:r>
          </a:p>
        </p:txBody>
      </p:sp>
    </p:spTree>
    <p:extLst>
      <p:ext uri="{BB962C8B-B14F-4D97-AF65-F5344CB8AC3E}">
        <p14:creationId xmlns:p14="http://schemas.microsoft.com/office/powerpoint/2010/main" val="82124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A51B3C7-948D-410E-80B7-8EA8E298F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9346535-38E0-403E-8D2A-A7290D62FBF6}"/>
              </a:ext>
            </a:extLst>
          </p:cNvPr>
          <p:cNvSpPr txBox="1"/>
          <p:nvPr/>
        </p:nvSpPr>
        <p:spPr>
          <a:xfrm>
            <a:off x="1710855" y="1176793"/>
            <a:ext cx="87702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</a:rPr>
              <a:t>Hyvää kotimatkaa!</a:t>
            </a:r>
          </a:p>
          <a:p>
            <a:pPr algn="ctr"/>
            <a:r>
              <a:rPr lang="fi-FI" sz="8000" dirty="0">
                <a:solidFill>
                  <a:schemeClr val="bg1"/>
                </a:solidFill>
              </a:rPr>
              <a:t>Hyvää tulevaisuutta!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C81A13E-8308-4A88-9538-810A46C4836D}"/>
              </a:ext>
            </a:extLst>
          </p:cNvPr>
          <p:cNvSpPr txBox="1"/>
          <p:nvPr/>
        </p:nvSpPr>
        <p:spPr>
          <a:xfrm>
            <a:off x="10090205" y="6380922"/>
            <a:ext cx="220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 Leena Mäkelä</a:t>
            </a:r>
          </a:p>
        </p:txBody>
      </p:sp>
    </p:spTree>
    <p:extLst>
      <p:ext uri="{BB962C8B-B14F-4D97-AF65-F5344CB8AC3E}">
        <p14:creationId xmlns:p14="http://schemas.microsoft.com/office/powerpoint/2010/main" val="97357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A94B56A-30FB-48CF-915E-843CB0E2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68" y="0"/>
            <a:ext cx="6215063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203160B-4360-477F-8F9B-9389D7483BD5}"/>
              </a:ext>
            </a:extLst>
          </p:cNvPr>
          <p:cNvSpPr txBox="1"/>
          <p:nvPr/>
        </p:nvSpPr>
        <p:spPr>
          <a:xfrm>
            <a:off x="1623390" y="71562"/>
            <a:ext cx="89452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>
                <a:solidFill>
                  <a:schemeClr val="bg2">
                    <a:lumMod val="90000"/>
                  </a:schemeClr>
                </a:solidFill>
              </a:rPr>
              <a:t>KOULUTUKSEN TOTEUTUS</a:t>
            </a:r>
          </a:p>
          <a:p>
            <a:pPr algn="ctr"/>
            <a:endParaRPr lang="fi-FI" sz="54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fi-FI" sz="4400" dirty="0">
                <a:solidFill>
                  <a:schemeClr val="bg2">
                    <a:lumMod val="90000"/>
                  </a:schemeClr>
                </a:solidFill>
              </a:rPr>
              <a:t>Henkilökohtaisuus</a:t>
            </a:r>
          </a:p>
          <a:p>
            <a:pPr algn="ctr"/>
            <a:r>
              <a:rPr lang="fi-FI" sz="4400" dirty="0">
                <a:solidFill>
                  <a:schemeClr val="bg2">
                    <a:lumMod val="90000"/>
                  </a:schemeClr>
                </a:solidFill>
              </a:rPr>
              <a:t>Ryhmän merkitys ja osallisuus</a:t>
            </a:r>
          </a:p>
          <a:p>
            <a:pPr algn="ctr"/>
            <a:r>
              <a:rPr lang="fi-FI" sz="4400" dirty="0">
                <a:solidFill>
                  <a:schemeClr val="bg2">
                    <a:lumMod val="90000"/>
                  </a:schemeClr>
                </a:solidFill>
              </a:rPr>
              <a:t>Opiskelijan tarvitsema tuki</a:t>
            </a:r>
          </a:p>
          <a:p>
            <a:pPr algn="ctr"/>
            <a:r>
              <a:rPr lang="fi-FI" sz="4400" dirty="0">
                <a:solidFill>
                  <a:schemeClr val="bg2">
                    <a:lumMod val="90000"/>
                  </a:schemeClr>
                </a:solidFill>
              </a:rPr>
              <a:t>Verkostot ja yhteistyökumppanit</a:t>
            </a:r>
          </a:p>
          <a:p>
            <a:pPr algn="ctr"/>
            <a:r>
              <a:rPr lang="fi-FI" sz="4400" dirty="0">
                <a:solidFill>
                  <a:schemeClr val="bg2">
                    <a:lumMod val="90000"/>
                  </a:schemeClr>
                </a:solidFill>
              </a:rPr>
              <a:t>Hybridimalli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E8C1ED-C802-414F-B15C-50DB63A84282}"/>
              </a:ext>
            </a:extLst>
          </p:cNvPr>
          <p:cNvSpPr txBox="1"/>
          <p:nvPr/>
        </p:nvSpPr>
        <p:spPr>
          <a:xfrm>
            <a:off x="9342783" y="6146358"/>
            <a:ext cx="263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Teos Lauri Astala</a:t>
            </a:r>
          </a:p>
          <a:p>
            <a:r>
              <a:rPr lang="fi-FI" dirty="0"/>
              <a:t>Kuva Leena Mäkelä</a:t>
            </a:r>
          </a:p>
        </p:txBody>
      </p:sp>
    </p:spTree>
    <p:extLst>
      <p:ext uri="{BB962C8B-B14F-4D97-AF65-F5344CB8AC3E}">
        <p14:creationId xmlns:p14="http://schemas.microsoft.com/office/powerpoint/2010/main" val="192750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3209AE-48F4-4850-A03F-8B9FA0572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FD2391-9A2E-43CD-8000-634981ABD0D3}"/>
              </a:ext>
            </a:extLst>
          </p:cNvPr>
          <p:cNvSpPr txBox="1"/>
          <p:nvPr/>
        </p:nvSpPr>
        <p:spPr>
          <a:xfrm>
            <a:off x="10090205" y="6380922"/>
            <a:ext cx="220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 Leena Mäkelä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26E0C58-11E6-496A-8417-D4DFE73C0DB1}"/>
              </a:ext>
            </a:extLst>
          </p:cNvPr>
          <p:cNvSpPr txBox="1"/>
          <p:nvPr/>
        </p:nvSpPr>
        <p:spPr>
          <a:xfrm>
            <a:off x="938254" y="1057523"/>
            <a:ext cx="10273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>
                <a:solidFill>
                  <a:schemeClr val="bg1"/>
                </a:solidFill>
              </a:rPr>
              <a:t>Ammatillinen koulutus on kaunista – älä pelkää piikkejä!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BEBCCCB-86F1-47AC-8252-9D725C1E69CB}"/>
              </a:ext>
            </a:extLst>
          </p:cNvPr>
          <p:cNvSpPr txBox="1"/>
          <p:nvPr/>
        </p:nvSpPr>
        <p:spPr>
          <a:xfrm>
            <a:off x="1866900" y="4495800"/>
            <a:ext cx="805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Pidetään esillä onnistumisia, hienoja innovaatioita, upeita opiskelijoita ja tulevaisuuteen tähtäävää työtä!</a:t>
            </a:r>
          </a:p>
        </p:txBody>
      </p:sp>
    </p:spTree>
    <p:extLst>
      <p:ext uri="{BB962C8B-B14F-4D97-AF65-F5344CB8AC3E}">
        <p14:creationId xmlns:p14="http://schemas.microsoft.com/office/powerpoint/2010/main" val="311835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B53CD71-507B-4BF0-BF16-924FA03DB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1288111" y="0"/>
            <a:ext cx="9615777" cy="685800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8B9ABA5-C3A5-4FA9-9982-3D8577345852}"/>
              </a:ext>
            </a:extLst>
          </p:cNvPr>
          <p:cNvSpPr txBox="1"/>
          <p:nvPr/>
        </p:nvSpPr>
        <p:spPr>
          <a:xfrm>
            <a:off x="10903888" y="5657671"/>
            <a:ext cx="129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Teos </a:t>
            </a:r>
          </a:p>
          <a:p>
            <a:r>
              <a:rPr lang="fi-FI" sz="1400" dirty="0"/>
              <a:t>Maija Lavonen</a:t>
            </a:r>
          </a:p>
          <a:p>
            <a:r>
              <a:rPr lang="fi-FI" sz="1400" dirty="0"/>
              <a:t>Kuva </a:t>
            </a:r>
          </a:p>
          <a:p>
            <a:r>
              <a:rPr lang="fi-FI" sz="1400" dirty="0"/>
              <a:t>Leena Mäkelä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56FA966-0D47-45AC-A084-977999F6EE09}"/>
              </a:ext>
            </a:extLst>
          </p:cNvPr>
          <p:cNvSpPr txBox="1"/>
          <p:nvPr/>
        </p:nvSpPr>
        <p:spPr>
          <a:xfrm>
            <a:off x="2043485" y="1089329"/>
            <a:ext cx="8165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bg1"/>
                </a:solidFill>
              </a:rPr>
              <a:t>3D, VR, </a:t>
            </a:r>
            <a:r>
              <a:rPr lang="fi-FI" sz="6000" dirty="0" err="1">
                <a:solidFill>
                  <a:schemeClr val="bg1"/>
                </a:solidFill>
              </a:rPr>
              <a:t>IoT</a:t>
            </a:r>
            <a:r>
              <a:rPr lang="fi-FI" sz="6000" dirty="0">
                <a:solidFill>
                  <a:schemeClr val="bg1"/>
                </a:solidFill>
              </a:rPr>
              <a:t>, AI, robotiikka, </a:t>
            </a:r>
          </a:p>
        </p:txBody>
      </p:sp>
    </p:spTree>
    <p:extLst>
      <p:ext uri="{BB962C8B-B14F-4D97-AF65-F5344CB8AC3E}">
        <p14:creationId xmlns:p14="http://schemas.microsoft.com/office/powerpoint/2010/main" val="256564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64185EB-1356-45F2-B98A-743D5C523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 rot="10800000">
            <a:off x="-1" y="-1"/>
            <a:ext cx="12192000" cy="685800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0F88D6E-10FD-45DA-B77E-3C2D5D9A1509}"/>
              </a:ext>
            </a:extLst>
          </p:cNvPr>
          <p:cNvSpPr txBox="1"/>
          <p:nvPr/>
        </p:nvSpPr>
        <p:spPr>
          <a:xfrm>
            <a:off x="1150069" y="546755"/>
            <a:ext cx="98792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</a:rPr>
              <a:t>ILMASTONMUUTOS</a:t>
            </a:r>
          </a:p>
          <a:p>
            <a:pPr algn="ctr"/>
            <a:r>
              <a:rPr lang="fi-FI" sz="3600" dirty="0">
                <a:solidFill>
                  <a:schemeClr val="bg1"/>
                </a:solidFill>
              </a:rPr>
              <a:t>Vielä on aikaa vaikuttaa,</a:t>
            </a:r>
          </a:p>
          <a:p>
            <a:pPr algn="ctr"/>
            <a:r>
              <a:rPr lang="fi-FI" sz="3600" dirty="0">
                <a:solidFill>
                  <a:schemeClr val="bg1"/>
                </a:solidFill>
              </a:rPr>
              <a:t>ja ammatillisella koulutuksella on tässä tärkeä rooli.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5702459-535D-48E2-898D-0EAF4EBFC20D}"/>
              </a:ext>
            </a:extLst>
          </p:cNvPr>
          <p:cNvSpPr txBox="1"/>
          <p:nvPr/>
        </p:nvSpPr>
        <p:spPr>
          <a:xfrm>
            <a:off x="9836870" y="6311245"/>
            <a:ext cx="197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 Leena Mäkelä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D6B68C-A9EF-438E-B928-1C402CC225BD}"/>
              </a:ext>
            </a:extLst>
          </p:cNvPr>
          <p:cNvSpPr txBox="1"/>
          <p:nvPr/>
        </p:nvSpPr>
        <p:spPr>
          <a:xfrm>
            <a:off x="527901" y="5988079"/>
            <a:ext cx="765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Merenkurkun jatkuvasti kohoava saaristo on Suomen ainoa luonnonperintökohde Unescon maailmanperintöluettelossa.</a:t>
            </a:r>
          </a:p>
        </p:txBody>
      </p:sp>
    </p:spTree>
    <p:extLst>
      <p:ext uri="{BB962C8B-B14F-4D97-AF65-F5344CB8AC3E}">
        <p14:creationId xmlns:p14="http://schemas.microsoft.com/office/powerpoint/2010/main" val="198698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29953C-7C63-402A-A3DB-BDA02E1C8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04458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2CF826B-DAC9-42D3-BA52-37EEFB8B6CE9}"/>
              </a:ext>
            </a:extLst>
          </p:cNvPr>
          <p:cNvSpPr txBox="1"/>
          <p:nvPr/>
        </p:nvSpPr>
        <p:spPr>
          <a:xfrm>
            <a:off x="1036320" y="5487448"/>
            <a:ext cx="1115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chemeClr val="bg1"/>
                </a:solidFill>
              </a:rPr>
              <a:t>MONIKULTTUURISUUS ON RIKKAUTTA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3A1CA4-1D3D-4ECD-A343-2B865D9FBD5D}"/>
              </a:ext>
            </a:extLst>
          </p:cNvPr>
          <p:cNvSpPr txBox="1"/>
          <p:nvPr/>
        </p:nvSpPr>
        <p:spPr>
          <a:xfrm>
            <a:off x="5326144" y="639137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Stadin ammattiopiston </a:t>
            </a:r>
            <a:r>
              <a:rPr lang="fi-FI" dirty="0" err="1">
                <a:solidFill>
                  <a:schemeClr val="bg1"/>
                </a:solidFill>
              </a:rPr>
              <a:t>Fb</a:t>
            </a:r>
            <a:r>
              <a:rPr lang="fi-FI" dirty="0">
                <a:solidFill>
                  <a:schemeClr val="bg1"/>
                </a:solidFill>
              </a:rPr>
              <a:t>-sivulta, </a:t>
            </a:r>
            <a:r>
              <a:rPr lang="fi-FI" dirty="0" err="1">
                <a:solidFill>
                  <a:schemeClr val="bg1"/>
                </a:solidFill>
              </a:rPr>
              <a:t>Kotiva</a:t>
            </a:r>
            <a:r>
              <a:rPr lang="fi-FI" dirty="0">
                <a:solidFill>
                  <a:schemeClr val="bg1"/>
                </a:solidFill>
              </a:rPr>
              <a:t>-koulutus</a:t>
            </a:r>
          </a:p>
        </p:txBody>
      </p:sp>
    </p:spTree>
    <p:extLst>
      <p:ext uri="{BB962C8B-B14F-4D97-AF65-F5344CB8AC3E}">
        <p14:creationId xmlns:p14="http://schemas.microsoft.com/office/powerpoint/2010/main" val="101567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1A1225D-885A-4D85-B943-63C3A561E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BC2A0A7-5F52-43BC-8317-A2268F71FA92}"/>
              </a:ext>
            </a:extLst>
          </p:cNvPr>
          <p:cNvSpPr txBox="1"/>
          <p:nvPr/>
        </p:nvSpPr>
        <p:spPr>
          <a:xfrm>
            <a:off x="10090205" y="6380922"/>
            <a:ext cx="220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 Leena Mäkelä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A0269A1-0125-479D-B58F-9F6228AD73B8}"/>
              </a:ext>
            </a:extLst>
          </p:cNvPr>
          <p:cNvSpPr txBox="1"/>
          <p:nvPr/>
        </p:nvSpPr>
        <p:spPr>
          <a:xfrm>
            <a:off x="1478943" y="1160890"/>
            <a:ext cx="9382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rgbClr val="7030A0"/>
                </a:solidFill>
              </a:rPr>
              <a:t>HISTORIA, KULTTUURI, ETIIKKA</a:t>
            </a:r>
          </a:p>
          <a:p>
            <a:pPr algn="ctr"/>
            <a:endParaRPr lang="fi-FI" sz="5400" b="1" dirty="0">
              <a:solidFill>
                <a:srgbClr val="7030A0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FE92101-6B3E-4358-A76C-92A6765B37E6}"/>
              </a:ext>
            </a:extLst>
          </p:cNvPr>
          <p:cNvSpPr txBox="1"/>
          <p:nvPr/>
        </p:nvSpPr>
        <p:spPr>
          <a:xfrm>
            <a:off x="1952625" y="2943225"/>
            <a:ext cx="8543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Omat juuret</a:t>
            </a:r>
          </a:p>
          <a:p>
            <a:r>
              <a:rPr lang="fi-FI" sz="3200" b="1" dirty="0">
                <a:solidFill>
                  <a:schemeClr val="bg1"/>
                </a:solidFill>
              </a:rPr>
              <a:t>Muut kulttuurit</a:t>
            </a:r>
          </a:p>
          <a:p>
            <a:r>
              <a:rPr lang="fi-FI" sz="3200" b="1" dirty="0">
                <a:solidFill>
                  <a:schemeClr val="bg1"/>
                </a:solidFill>
              </a:rPr>
              <a:t>Ymmärrys oikeasta ja väärästä, kauneudesta ja hyvyydestä edellyttää keskustelua ja esillä pitämistä.</a:t>
            </a:r>
          </a:p>
        </p:txBody>
      </p:sp>
    </p:spTree>
    <p:extLst>
      <p:ext uri="{BB962C8B-B14F-4D97-AF65-F5344CB8AC3E}">
        <p14:creationId xmlns:p14="http://schemas.microsoft.com/office/powerpoint/2010/main" val="211900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BC4B885-5879-4B5B-BD19-794A7BCAA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78D4EF7-01B2-4BAF-9941-3B7EA9195CB2}"/>
              </a:ext>
            </a:extLst>
          </p:cNvPr>
          <p:cNvSpPr txBox="1"/>
          <p:nvPr/>
        </p:nvSpPr>
        <p:spPr>
          <a:xfrm>
            <a:off x="9835764" y="5814104"/>
            <a:ext cx="22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Teos Marita </a:t>
            </a:r>
            <a:r>
              <a:rPr lang="fi-FI" dirty="0" err="1">
                <a:solidFill>
                  <a:schemeClr val="bg1"/>
                </a:solidFill>
              </a:rPr>
              <a:t>Liulia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Kuva Leena Mäkelä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07C84A7-4CB2-4CDF-896B-C7AB3310F00C}"/>
              </a:ext>
            </a:extLst>
          </p:cNvPr>
          <p:cNvSpPr txBox="1"/>
          <p:nvPr/>
        </p:nvSpPr>
        <p:spPr>
          <a:xfrm>
            <a:off x="1049571" y="397565"/>
            <a:ext cx="997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>
                <a:solidFill>
                  <a:schemeClr val="bg1">
                    <a:lumMod val="95000"/>
                  </a:schemeClr>
                </a:solidFill>
              </a:rPr>
              <a:t>TAIDE LUO PALJON HYVÄÄ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74106EE-4C5B-4AE3-B4B9-DFBEAE753C37}"/>
              </a:ext>
            </a:extLst>
          </p:cNvPr>
          <p:cNvSpPr txBox="1"/>
          <p:nvPr/>
        </p:nvSpPr>
        <p:spPr>
          <a:xfrm>
            <a:off x="675862" y="4778734"/>
            <a:ext cx="72595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Taide edistää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Terveyttä ja hyvinvointia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Vuorovaikutustaitoja ja kriittistä ajattelua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Hiljaisen tiedon tunnistamista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Empatiakykyä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612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8947432-9D0D-40B7-9AC4-DD760E44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"/>
          <a:stretch/>
        </p:blipFill>
        <p:spPr>
          <a:xfrm>
            <a:off x="1524000" y="0"/>
            <a:ext cx="920496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87FE3FE-CAF2-44DC-8CAC-4629E4923CF9}"/>
              </a:ext>
            </a:extLst>
          </p:cNvPr>
          <p:cNvSpPr txBox="1"/>
          <p:nvPr/>
        </p:nvSpPr>
        <p:spPr>
          <a:xfrm>
            <a:off x="1478943" y="1160890"/>
            <a:ext cx="9382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>
                <a:solidFill>
                  <a:schemeClr val="bg1"/>
                </a:solidFill>
              </a:rPr>
              <a:t>KÄSITYÖN  MERKITYS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72558EC-1360-4CBC-B3EC-16135B4BB326}"/>
              </a:ext>
            </a:extLst>
          </p:cNvPr>
          <p:cNvSpPr txBox="1"/>
          <p:nvPr/>
        </p:nvSpPr>
        <p:spPr>
          <a:xfrm>
            <a:off x="10861482" y="5603294"/>
            <a:ext cx="11767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/>
              <a:t>Teos </a:t>
            </a:r>
          </a:p>
          <a:p>
            <a:r>
              <a:rPr lang="fi-FI" sz="1300" dirty="0" err="1"/>
              <a:t>Grayson</a:t>
            </a:r>
            <a:r>
              <a:rPr lang="fi-FI" sz="1300" dirty="0"/>
              <a:t> Perry</a:t>
            </a:r>
          </a:p>
          <a:p>
            <a:r>
              <a:rPr lang="fi-FI" sz="1300" dirty="0"/>
              <a:t>Kuva </a:t>
            </a:r>
          </a:p>
          <a:p>
            <a:r>
              <a:rPr lang="fi-FI" sz="1300" dirty="0"/>
              <a:t>Leena Mäkelä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15FDB6F-B102-4408-93C5-4D97D25BA3F8}"/>
              </a:ext>
            </a:extLst>
          </p:cNvPr>
          <p:cNvSpPr txBox="1"/>
          <p:nvPr/>
        </p:nvSpPr>
        <p:spPr>
          <a:xfrm>
            <a:off x="2838450" y="4220502"/>
            <a:ext cx="6686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bg1"/>
                </a:solidFill>
              </a:rPr>
              <a:t>Aktivoi aivoja – aivoissa tapahtuu paljon käsityötä tehdessä.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bg1"/>
                </a:solidFill>
              </a:rPr>
              <a:t>Pitää muistin ja mielen vireänä.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bg1"/>
                </a:solidFill>
              </a:rPr>
              <a:t>Opettaa ongelmanratkaisua ja epäonnistumista.</a:t>
            </a:r>
          </a:p>
        </p:txBody>
      </p:sp>
    </p:spTree>
    <p:extLst>
      <p:ext uri="{BB962C8B-B14F-4D97-AF65-F5344CB8AC3E}">
        <p14:creationId xmlns:p14="http://schemas.microsoft.com/office/powerpoint/2010/main" val="147897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197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Eväitä kotimatkalle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Eväitä kotimatkalle</dc:title>
  <dc:creator>Leena Mäkelä</dc:creator>
  <cp:lastModifiedBy>customer</cp:lastModifiedBy>
  <cp:revision>26</cp:revision>
  <dcterms:created xsi:type="dcterms:W3CDTF">2018-11-12T11:20:47Z</dcterms:created>
  <dcterms:modified xsi:type="dcterms:W3CDTF">2018-11-21T10:36:17Z</dcterms:modified>
</cp:coreProperties>
</file>