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 id="2147483746" r:id="rId5"/>
    <p:sldMasterId id="2147483755" r:id="rId6"/>
  </p:sldMasterIdLst>
  <p:notesMasterIdLst>
    <p:notesMasterId r:id="rId29"/>
  </p:notesMasterIdLst>
  <p:handoutMasterIdLst>
    <p:handoutMasterId r:id="rId30"/>
  </p:handoutMasterIdLst>
  <p:sldIdLst>
    <p:sldId id="346" r:id="rId7"/>
    <p:sldId id="330" r:id="rId8"/>
    <p:sldId id="357" r:id="rId9"/>
    <p:sldId id="344" r:id="rId10"/>
    <p:sldId id="282" r:id="rId11"/>
    <p:sldId id="319" r:id="rId12"/>
    <p:sldId id="356" r:id="rId13"/>
    <p:sldId id="348" r:id="rId14"/>
    <p:sldId id="347" r:id="rId15"/>
    <p:sldId id="349" r:id="rId16"/>
    <p:sldId id="305" r:id="rId17"/>
    <p:sldId id="341" r:id="rId18"/>
    <p:sldId id="350" r:id="rId19"/>
    <p:sldId id="307" r:id="rId20"/>
    <p:sldId id="352" r:id="rId21"/>
    <p:sldId id="353" r:id="rId22"/>
    <p:sldId id="354" r:id="rId23"/>
    <p:sldId id="355" r:id="rId24"/>
    <p:sldId id="338" r:id="rId25"/>
    <p:sldId id="329" r:id="rId26"/>
    <p:sldId id="297" r:id="rId27"/>
    <p:sldId id="343" r:id="rId28"/>
  </p:sldIdLst>
  <p:sldSz cx="9144000" cy="6858000" type="screen4x3"/>
  <p:notesSz cx="6794500" cy="9931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46F9"/>
    <a:srgbClr val="04127C"/>
    <a:srgbClr val="5E957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16" autoAdjust="0"/>
    <p:restoredTop sz="94681"/>
  </p:normalViewPr>
  <p:slideViewPr>
    <p:cSldViewPr snapToGrid="0" snapToObjects="1">
      <p:cViewPr varScale="1">
        <p:scale>
          <a:sx n="64" d="100"/>
          <a:sy n="64" d="100"/>
        </p:scale>
        <p:origin x="1480" y="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70" d="100"/>
          <a:sy n="70" d="100"/>
        </p:scale>
        <p:origin x="-3498" y="-366"/>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4e35d2fd9518cc53" providerId="LiveId" clId="{842EFAA5-71F7-4F6A-8C20-248CE2B5EB5A}"/>
    <pc:docChg chg="modSld">
      <pc:chgData name="" userId="4e35d2fd9518cc53" providerId="LiveId" clId="{842EFAA5-71F7-4F6A-8C20-248CE2B5EB5A}" dt="2017-09-01T03:37:44.215" v="4" actId="20577"/>
      <pc:docMkLst>
        <pc:docMk/>
      </pc:docMkLst>
      <pc:sldChg chg="modSp">
        <pc:chgData name="" userId="4e35d2fd9518cc53" providerId="LiveId" clId="{842EFAA5-71F7-4F6A-8C20-248CE2B5EB5A}" dt="2017-09-01T03:37:44.215" v="4" actId="20577"/>
        <pc:sldMkLst>
          <pc:docMk/>
          <pc:sldMk cId="622790652" sldId="305"/>
        </pc:sldMkLst>
        <pc:spChg chg="mod">
          <ac:chgData name="" userId="4e35d2fd9518cc53" providerId="LiveId" clId="{842EFAA5-71F7-4F6A-8C20-248CE2B5EB5A}" dt="2017-09-01T03:37:44.215" v="4" actId="20577"/>
          <ac:spMkLst>
            <pc:docMk/>
            <pc:sldMk cId="622790652" sldId="305"/>
            <ac:spMk id="7" creationId="{00000000-0000-0000-0000-000000000000}"/>
          </ac:spMkLst>
        </pc:spChg>
      </pc:sldChg>
      <pc:sldChg chg="addSp modSp">
        <pc:chgData name="" userId="4e35d2fd9518cc53" providerId="LiveId" clId="{842EFAA5-71F7-4F6A-8C20-248CE2B5EB5A}" dt="2017-08-20T17:08:43.552" v="2" actId="14100"/>
        <pc:sldMkLst>
          <pc:docMk/>
          <pc:sldMk cId="4250326519" sldId="346"/>
        </pc:sldMkLst>
        <pc:picChg chg="add mod">
          <ac:chgData name="" userId="4e35d2fd9518cc53" providerId="LiveId" clId="{842EFAA5-71F7-4F6A-8C20-248CE2B5EB5A}" dt="2017-08-20T17:08:43.552" v="2" actId="14100"/>
          <ac:picMkLst>
            <pc:docMk/>
            <pc:sldMk cId="4250326519" sldId="346"/>
            <ac:picMk id="6" creationId="{A821E328-9156-4785-B7C0-0099F6A4A9A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8645" y="0"/>
            <a:ext cx="2944283" cy="498295"/>
          </a:xfrm>
          <a:prstGeom prst="rect">
            <a:avLst/>
          </a:prstGeom>
        </p:spPr>
        <p:txBody>
          <a:bodyPr vert="horz" lIns="91440" tIns="45720" rIns="91440" bIns="45720" rtlCol="0"/>
          <a:lstStyle>
            <a:lvl1pPr algn="r">
              <a:defRPr sz="1200"/>
            </a:lvl1pPr>
          </a:lstStyle>
          <a:p>
            <a:fld id="{1FDD901A-A62B-224F-AD50-B4F0A7A306F7}" type="datetimeFigureOut">
              <a:rPr lang="en-US" smtClean="0"/>
              <a:t>9/1/2017</a:t>
            </a:fld>
            <a:endParaRPr lang="en-US"/>
          </a:p>
        </p:txBody>
      </p:sp>
      <p:sp>
        <p:nvSpPr>
          <p:cNvPr id="4" name="Footer Placeholder 3"/>
          <p:cNvSpPr>
            <a:spLocks noGrp="1"/>
          </p:cNvSpPr>
          <p:nvPr>
            <p:ph type="ftr" sz="quarter" idx="2"/>
          </p:nvPr>
        </p:nvSpPr>
        <p:spPr>
          <a:xfrm>
            <a:off x="0" y="9433107"/>
            <a:ext cx="2944283" cy="49829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8645" y="9433107"/>
            <a:ext cx="2944283" cy="498294"/>
          </a:xfrm>
          <a:prstGeom prst="rect">
            <a:avLst/>
          </a:prstGeom>
        </p:spPr>
        <p:txBody>
          <a:bodyPr vert="horz" lIns="91440" tIns="45720" rIns="91440" bIns="45720" rtlCol="0" anchor="b"/>
          <a:lstStyle>
            <a:lvl1pPr algn="r">
              <a:defRPr sz="1200"/>
            </a:lvl1pPr>
          </a:lstStyle>
          <a:p>
            <a:fld id="{634841FA-3BE4-7945-AC33-771AEE27D426}" type="slidenum">
              <a:rPr lang="en-US" smtClean="0"/>
              <a:t>‹#›</a:t>
            </a:fld>
            <a:endParaRPr lang="en-US"/>
          </a:p>
        </p:txBody>
      </p:sp>
    </p:spTree>
    <p:extLst>
      <p:ext uri="{BB962C8B-B14F-4D97-AF65-F5344CB8AC3E}">
        <p14:creationId xmlns:p14="http://schemas.microsoft.com/office/powerpoint/2010/main" val="1590569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8264F12E-95A1-D547-85B1-25053D2CA6D9}" type="datetimeFigureOut">
              <a:t>1.9.2017</a:t>
            </a:fld>
            <a:endParaRPr lang="en-US"/>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AA614F9C-4342-3743-974B-08C78F85261E}" type="slidenum">
              <a:t>‹#›</a:t>
            </a:fld>
            <a:endParaRPr lang="en-US"/>
          </a:p>
        </p:txBody>
      </p:sp>
    </p:spTree>
    <p:extLst>
      <p:ext uri="{BB962C8B-B14F-4D97-AF65-F5344CB8AC3E}">
        <p14:creationId xmlns:p14="http://schemas.microsoft.com/office/powerpoint/2010/main" val="32003741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Dian kuvan paikkamerkki 1"/>
          <p:cNvSpPr>
            <a:spLocks noGrp="1" noRot="1" noChangeAspect="1"/>
          </p:cNvSpPr>
          <p:nvPr>
            <p:ph type="sldImg"/>
          </p:nvPr>
        </p:nvSpPr>
        <p:spPr bwMode="auto">
          <a:noFill/>
          <a:ln>
            <a:solidFill>
              <a:srgbClr val="000000"/>
            </a:solidFill>
            <a:miter lim="800000"/>
            <a:headEnd/>
            <a:tailEnd/>
          </a:ln>
        </p:spPr>
      </p:sp>
      <p:sp>
        <p:nvSpPr>
          <p:cNvPr id="44034" name="Huomautusten paikkamerkki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i-FI"/>
          </a:p>
        </p:txBody>
      </p:sp>
      <p:sp>
        <p:nvSpPr>
          <p:cNvPr id="44035" name="Dian numeron paikkamerkki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4AA478-2B51-4A5B-AF23-6839351A9BA9}" type="slidenum">
              <a:rPr kumimoji="0" lang="fi-FI" sz="1200" b="0" i="0" u="none" strike="noStrike" kern="1200" cap="none" spc="0" normalizeH="0" baseline="0" noProof="0">
                <a:ln>
                  <a:noFill/>
                </a:ln>
                <a:solidFill>
                  <a:prstClr val="black"/>
                </a:solidFill>
                <a:effectLst/>
                <a:uLnTx/>
                <a:uFillTx/>
                <a:latin typeface="Calibri"/>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fi-FI" sz="1200" b="0" i="0" u="none" strike="noStrike" kern="1200" cap="none" spc="0" normalizeH="0" baseline="0" noProof="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456478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dirty="0"/>
              <a:t>Palvelut</a:t>
            </a:r>
            <a:r>
              <a:rPr lang="fi-FI" baseline="0" dirty="0"/>
              <a:t> tarpeen mukaan: </a:t>
            </a:r>
            <a:r>
              <a:rPr lang="fi-FI" dirty="0"/>
              <a:t>Hyödynnetään joustavasti myös tutkintojen osia .</a:t>
            </a:r>
          </a:p>
          <a:p>
            <a:pPr marL="171450" indent="-171450">
              <a:buFont typeface="Arial" panose="020B0604020202020204" pitchFamily="34" charset="0"/>
              <a:buChar char="•"/>
            </a:pPr>
            <a:r>
              <a:rPr lang="fi-FI" dirty="0"/>
              <a:t>Yksilöllisiä</a:t>
            </a:r>
            <a:r>
              <a:rPr lang="fi-FI" baseline="0" dirty="0"/>
              <a:t> opintopolkuja, jotka kehittävät sekä ammatillista osaamista että perustaitoja.</a:t>
            </a:r>
            <a:endParaRPr lang="fi-FI" dirty="0"/>
          </a:p>
          <a:p>
            <a:endParaRPr lang="fi-FI" dirty="0"/>
          </a:p>
        </p:txBody>
      </p:sp>
      <p:sp>
        <p:nvSpPr>
          <p:cNvPr id="4" name="Dian numeron paikkamerkki 3"/>
          <p:cNvSpPr>
            <a:spLocks noGrp="1"/>
          </p:cNvSpPr>
          <p:nvPr>
            <p:ph type="sldNum" sz="quarter" idx="10"/>
          </p:nvPr>
        </p:nvSpPr>
        <p:spPr/>
        <p:txBody>
          <a:bodyPr/>
          <a:lstStyle/>
          <a:p>
            <a:fld id="{AA614F9C-4342-3743-974B-08C78F85261E}" type="slidenum">
              <a:rPr lang="fi-FI" smtClean="0"/>
              <a:t>5</a:t>
            </a:fld>
            <a:endParaRPr lang="fi-FI"/>
          </a:p>
        </p:txBody>
      </p:sp>
    </p:spTree>
    <p:extLst>
      <p:ext uri="{BB962C8B-B14F-4D97-AF65-F5344CB8AC3E}">
        <p14:creationId xmlns:p14="http://schemas.microsoft.com/office/powerpoint/2010/main" val="3870216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AA614F9C-4342-3743-974B-08C78F85261E}" type="slidenum">
              <a:rPr lang="fi-FI" smtClean="0"/>
              <a:t>6</a:t>
            </a:fld>
            <a:endParaRPr lang="fi-FI"/>
          </a:p>
        </p:txBody>
      </p:sp>
    </p:spTree>
    <p:extLst>
      <p:ext uri="{BB962C8B-B14F-4D97-AF65-F5344CB8AC3E}">
        <p14:creationId xmlns:p14="http://schemas.microsoft.com/office/powerpoint/2010/main" val="338847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dirty="0"/>
              <a:t>Yksilöllä oikeus hakeutua vapaasti suorittamaan haluamaansa koulutusta tai tutkintoa.</a:t>
            </a:r>
          </a:p>
          <a:p>
            <a:pPr marL="171450" indent="-171450">
              <a:buFont typeface="Arial" panose="020B0604020202020204" pitchFamily="34" charset="0"/>
              <a:buChar char="•"/>
            </a:pPr>
            <a:r>
              <a:rPr lang="fi-FI" dirty="0"/>
              <a:t>Poikkeukset</a:t>
            </a:r>
            <a:r>
              <a:rPr lang="fi-FI" baseline="0" dirty="0"/>
              <a:t> vapaasti hakeutumisoikeudesta: henkilöstökoulutus ja työvoimakoulutus.</a:t>
            </a:r>
          </a:p>
          <a:p>
            <a:pPr marL="171450" indent="-171450">
              <a:buFont typeface="Arial" panose="020B0604020202020204" pitchFamily="34" charset="0"/>
              <a:buChar char="•"/>
            </a:pPr>
            <a:r>
              <a:rPr lang="fi-FI" sz="1200" dirty="0"/>
              <a:t>Ammatillisen koulutuksen ja lukiokoulutuksen yhteishaku sekä yhteiset hakumenettelyt valmentaviin koulutuksiin ja erityisopetukseen (= </a:t>
            </a:r>
            <a:r>
              <a:rPr lang="fi-FI" sz="1200" b="1" dirty="0"/>
              <a:t>valtakunnalliset hakumenettelyt</a:t>
            </a:r>
            <a:r>
              <a:rPr lang="fi-FI" sz="1200" dirty="0"/>
              <a:t>) säilytetään samana vuonna perusopetuksen päättäneiden sekä muiden vailla perusasteen jälkeistä ammatillisesti suuntautunutta tutkintoa olevien hakuväylänä.</a:t>
            </a:r>
            <a:endParaRPr lang="fi-FI" baseline="0" dirty="0"/>
          </a:p>
          <a:p>
            <a:endParaRPr lang="fi-FI" dirty="0"/>
          </a:p>
        </p:txBody>
      </p:sp>
      <p:sp>
        <p:nvSpPr>
          <p:cNvPr id="4" name="Dian numeron paikkamerkki 3"/>
          <p:cNvSpPr>
            <a:spLocks noGrp="1"/>
          </p:cNvSpPr>
          <p:nvPr>
            <p:ph type="sldNum" sz="quarter" idx="10"/>
          </p:nvPr>
        </p:nvSpPr>
        <p:spPr/>
        <p:txBody>
          <a:bodyPr/>
          <a:lstStyle/>
          <a:p>
            <a:fld id="{AA614F9C-4342-3743-974B-08C78F85261E}" type="slidenum">
              <a:rPr lang="fi-FI" smtClean="0"/>
              <a:t>7</a:t>
            </a:fld>
            <a:endParaRPr lang="fi-FI"/>
          </a:p>
        </p:txBody>
      </p:sp>
    </p:spTree>
    <p:extLst>
      <p:ext uri="{BB962C8B-B14F-4D97-AF65-F5344CB8AC3E}">
        <p14:creationId xmlns:p14="http://schemas.microsoft.com/office/powerpoint/2010/main" val="782626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Dian kuvan paikkamerkki 1"/>
          <p:cNvSpPr>
            <a:spLocks noGrp="1" noRot="1" noChangeAspect="1"/>
          </p:cNvSpPr>
          <p:nvPr>
            <p:ph type="sldImg"/>
          </p:nvPr>
        </p:nvSpPr>
        <p:spPr bwMode="auto">
          <a:noFill/>
          <a:ln>
            <a:solidFill>
              <a:srgbClr val="000000"/>
            </a:solidFill>
            <a:miter lim="800000"/>
            <a:headEnd/>
            <a:tailEnd/>
          </a:ln>
        </p:spPr>
      </p:sp>
      <p:sp>
        <p:nvSpPr>
          <p:cNvPr id="44034" name="Huomautusten paikkamerkki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i-FI"/>
          </a:p>
        </p:txBody>
      </p:sp>
      <p:sp>
        <p:nvSpPr>
          <p:cNvPr id="44035" name="Dian numeron paikkamerkki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4AA478-2B51-4A5B-AF23-6839351A9BA9}" type="slidenum">
              <a:rPr kumimoji="0" lang="fi-FI" sz="1200" b="0" i="0" u="none" strike="noStrike" kern="1200" cap="none" spc="0" normalizeH="0" baseline="0" noProof="0">
                <a:ln>
                  <a:noFill/>
                </a:ln>
                <a:solidFill>
                  <a:prstClr val="black"/>
                </a:solidFill>
                <a:effectLst/>
                <a:uLnTx/>
                <a:uFillTx/>
                <a:latin typeface="Calibri"/>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fi-FI" sz="1200" b="0" i="0" u="none" strike="noStrike" kern="1200" cap="none" spc="0" normalizeH="0" baseline="0" noProof="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2811484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Koulutuksen järjestäjä vastaa </a:t>
            </a:r>
            <a:r>
              <a:rPr lang="fi-FI" dirty="0" err="1"/>
              <a:t>HOSin</a:t>
            </a:r>
            <a:r>
              <a:rPr lang="fi-FI" dirty="0"/>
              <a:t> laatimisesta ja päivittämisestä.</a:t>
            </a:r>
          </a:p>
          <a:p>
            <a:pPr marL="1714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Opiskelu ja näytöt suunnitellaan tutkinnon osa kerrallaan.</a:t>
            </a:r>
          </a:p>
          <a:p>
            <a:pPr marL="1714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Aiemmin monia erilaisia </a:t>
            </a:r>
            <a:r>
              <a:rPr lang="fi-FI" dirty="0" err="1"/>
              <a:t>henkilökohtaistamisprosesseja</a:t>
            </a:r>
            <a:r>
              <a:rPr lang="fi-FI" dirty="0"/>
              <a:t> ja -asiakirjoja.</a:t>
            </a:r>
          </a:p>
          <a:p>
            <a:pPr marL="0" marR="0" lvl="1" indent="0" algn="l" defTabSz="457200" rtl="0" eaLnBrk="1" fontAlgn="auto" latinLnBrk="0" hangingPunct="1">
              <a:lnSpc>
                <a:spcPct val="100000"/>
              </a:lnSpc>
              <a:spcBef>
                <a:spcPts val="0"/>
              </a:spcBef>
              <a:spcAft>
                <a:spcPts val="0"/>
              </a:spcAft>
              <a:buClrTx/>
              <a:buSzTx/>
              <a:buFontTx/>
              <a:buNone/>
              <a:tabLst/>
              <a:defRPr/>
            </a:pPr>
            <a:endParaRPr lang="fi-FI" dirty="0"/>
          </a:p>
          <a:p>
            <a:endParaRPr lang="fi-FI" dirty="0"/>
          </a:p>
        </p:txBody>
      </p:sp>
      <p:sp>
        <p:nvSpPr>
          <p:cNvPr id="4" name="Dian numeron paikkamerkki 3"/>
          <p:cNvSpPr>
            <a:spLocks noGrp="1"/>
          </p:cNvSpPr>
          <p:nvPr>
            <p:ph type="sldNum" sz="quarter" idx="10"/>
          </p:nvPr>
        </p:nvSpPr>
        <p:spPr/>
        <p:txBody>
          <a:bodyPr/>
          <a:lstStyle/>
          <a:p>
            <a:fld id="{AA614F9C-4342-3743-974B-08C78F85261E}" type="slidenum">
              <a:rPr lang="fi-FI" smtClean="0"/>
              <a:t>11</a:t>
            </a:fld>
            <a:endParaRPr lang="fi-FI"/>
          </a:p>
        </p:txBody>
      </p:sp>
    </p:spTree>
    <p:extLst>
      <p:ext uri="{BB962C8B-B14F-4D97-AF65-F5344CB8AC3E}">
        <p14:creationId xmlns:p14="http://schemas.microsoft.com/office/powerpoint/2010/main" val="4131711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Lisäksi työpaikalla voidaan toteuttaa muuta </a:t>
            </a:r>
            <a:r>
              <a:rPr lang="fi-FI" dirty="0" err="1"/>
              <a:t>HOSissa</a:t>
            </a:r>
            <a:r>
              <a:rPr lang="fi-FI" dirty="0"/>
              <a:t> suunniteltua oppimista ja opiskelua, joka ei edellytä erillistä sopimusta.</a:t>
            </a:r>
          </a:p>
          <a:p>
            <a:endParaRPr lang="en-US" dirty="0"/>
          </a:p>
        </p:txBody>
      </p:sp>
      <p:sp>
        <p:nvSpPr>
          <p:cNvPr id="4" name="Slide Number Placeholder 3"/>
          <p:cNvSpPr>
            <a:spLocks noGrp="1"/>
          </p:cNvSpPr>
          <p:nvPr>
            <p:ph type="sldNum" sz="quarter" idx="10"/>
          </p:nvPr>
        </p:nvSpPr>
        <p:spPr/>
        <p:txBody>
          <a:bodyPr/>
          <a:lstStyle/>
          <a:p>
            <a:fld id="{AA614F9C-4342-3743-974B-08C78F85261E}" type="slidenum">
              <a:rPr lang="uk-UA" smtClean="0"/>
              <a:t>14</a:t>
            </a:fld>
            <a:endParaRPr lang="uk-UA"/>
          </a:p>
        </p:txBody>
      </p:sp>
    </p:spTree>
    <p:extLst>
      <p:ext uri="{BB962C8B-B14F-4D97-AF65-F5344CB8AC3E}">
        <p14:creationId xmlns:p14="http://schemas.microsoft.com/office/powerpoint/2010/main" val="177717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AA614F9C-4342-3743-974B-08C78F85261E}" type="slidenum">
              <a:rPr lang="fi-FI" smtClean="0"/>
              <a:t>21</a:t>
            </a:fld>
            <a:endParaRPr lang="fi-FI"/>
          </a:p>
        </p:txBody>
      </p:sp>
    </p:spTree>
    <p:extLst>
      <p:ext uri="{BB962C8B-B14F-4D97-AF65-F5344CB8AC3E}">
        <p14:creationId xmlns:p14="http://schemas.microsoft.com/office/powerpoint/2010/main" val="6807282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7397510"/>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80000"/>
              </a:lnSpc>
              <a:defRPr/>
            </a:lvl1pPr>
          </a:lstStyle>
          <a:p>
            <a:r>
              <a:rPr lang="fi-FI"/>
              <a:t>CLICK TO EDIT MASTER TITLE STYLE</a:t>
            </a:r>
            <a:endParaRPr lang="en-US"/>
          </a:p>
        </p:txBody>
      </p:sp>
      <p:sp>
        <p:nvSpPr>
          <p:cNvPr id="3" name="Text Placeholder 2"/>
          <p:cNvSpPr>
            <a:spLocks noGrp="1"/>
          </p:cNvSpPr>
          <p:nvPr>
            <p:ph type="body" idx="1"/>
          </p:nvPr>
        </p:nvSpPr>
        <p:spPr>
          <a:xfrm>
            <a:off x="382218" y="1664578"/>
            <a:ext cx="4115169" cy="639762"/>
          </a:xfrm>
        </p:spPr>
        <p:txBody>
          <a:bodyPr anchor="b"/>
          <a:lstStyle>
            <a:lvl1pPr marL="0" indent="0">
              <a:lnSpc>
                <a:spcPct val="8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4" name="Content Placeholder 3"/>
          <p:cNvSpPr>
            <a:spLocks noGrp="1"/>
          </p:cNvSpPr>
          <p:nvPr>
            <p:ph sz="half" idx="2"/>
          </p:nvPr>
        </p:nvSpPr>
        <p:spPr>
          <a:xfrm>
            <a:off x="382219" y="2304340"/>
            <a:ext cx="4115169" cy="36636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Text Placeholder 4"/>
          <p:cNvSpPr>
            <a:spLocks noGrp="1"/>
          </p:cNvSpPr>
          <p:nvPr>
            <p:ph type="body" sz="quarter" idx="3"/>
          </p:nvPr>
        </p:nvSpPr>
        <p:spPr>
          <a:xfrm>
            <a:off x="4645025" y="1664578"/>
            <a:ext cx="4115213" cy="639762"/>
          </a:xfrm>
        </p:spPr>
        <p:txBody>
          <a:bodyPr anchor="b"/>
          <a:lstStyle>
            <a:lvl1pPr marL="0" indent="0">
              <a:lnSpc>
                <a:spcPct val="8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6" name="Content Placeholder 5"/>
          <p:cNvSpPr>
            <a:spLocks noGrp="1"/>
          </p:cNvSpPr>
          <p:nvPr>
            <p:ph sz="quarter" idx="4"/>
          </p:nvPr>
        </p:nvSpPr>
        <p:spPr>
          <a:xfrm>
            <a:off x="4645025" y="2304340"/>
            <a:ext cx="41152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7" name="Date Placeholder 6"/>
          <p:cNvSpPr>
            <a:spLocks noGrp="1"/>
          </p:cNvSpPr>
          <p:nvPr>
            <p:ph type="dt" sz="half" idx="10"/>
          </p:nvPr>
        </p:nvSpPr>
        <p:spPr/>
        <p:txBody>
          <a:bodyPr/>
          <a:lstStyle/>
          <a:p>
            <a:fld id="{647070F5-9F18-4040-85D1-7CDAD270B5F1}" type="datetimeFigureOut">
              <a:t>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A34BA6-592F-2443-BE00-B7A4CE77BBFF}" type="slidenum">
              <a:t>‹#›</a:t>
            </a:fld>
            <a:endParaRPr lang="en-US"/>
          </a:p>
        </p:txBody>
      </p:sp>
    </p:spTree>
    <p:extLst>
      <p:ext uri="{BB962C8B-B14F-4D97-AF65-F5344CB8AC3E}">
        <p14:creationId xmlns:p14="http://schemas.microsoft.com/office/powerpoint/2010/main" val="2855327049"/>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2219" y="357582"/>
            <a:ext cx="8378019" cy="1183715"/>
          </a:xfrm>
        </p:spPr>
        <p:txBody>
          <a:bodyPr lIns="0" rIns="0"/>
          <a:lstStyle/>
          <a:p>
            <a:r>
              <a:rPr lang="fi-FI"/>
              <a:t>CLICK TO EDIT MASTER TITLE STYLE</a:t>
            </a:r>
            <a:endParaRPr lang="en-US"/>
          </a:p>
        </p:txBody>
      </p:sp>
      <p:sp>
        <p:nvSpPr>
          <p:cNvPr id="3" name="Date Placeholder 2"/>
          <p:cNvSpPr>
            <a:spLocks noGrp="1"/>
          </p:cNvSpPr>
          <p:nvPr>
            <p:ph type="dt" sz="half" idx="10"/>
          </p:nvPr>
        </p:nvSpPr>
        <p:spPr/>
        <p:txBody>
          <a:bodyPr/>
          <a:lstStyle/>
          <a:p>
            <a:fld id="{647070F5-9F18-4040-85D1-7CDAD270B5F1}" type="datetimeFigureOut">
              <a:t>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A34BA6-592F-2443-BE00-B7A4CE77BBFF}" type="slidenum">
              <a:t>‹#›</a:t>
            </a:fld>
            <a:endParaRPr lang="en-US"/>
          </a:p>
        </p:txBody>
      </p:sp>
    </p:spTree>
    <p:extLst>
      <p:ext uri="{BB962C8B-B14F-4D97-AF65-F5344CB8AC3E}">
        <p14:creationId xmlns:p14="http://schemas.microsoft.com/office/powerpoint/2010/main" val="3224621711"/>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070F5-9F18-4040-85D1-7CDAD270B5F1}" type="datetimeFigureOut">
              <a:t>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A34BA6-592F-2443-BE00-B7A4CE77BBFF}" type="slidenum">
              <a:t>‹#›</a:t>
            </a:fld>
            <a:endParaRPr lang="en-US"/>
          </a:p>
        </p:txBody>
      </p:sp>
    </p:spTree>
    <p:extLst>
      <p:ext uri="{BB962C8B-B14F-4D97-AF65-F5344CB8AC3E}">
        <p14:creationId xmlns:p14="http://schemas.microsoft.com/office/powerpoint/2010/main" val="1487645164"/>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2220" y="339084"/>
            <a:ext cx="3083294" cy="1096015"/>
          </a:xfrm>
        </p:spPr>
        <p:txBody>
          <a:bodyPr lIns="0" rIns="0" anchor="b"/>
          <a:lstStyle>
            <a:lvl1pPr algn="l">
              <a:defRPr sz="2000" b="1" spc="0"/>
            </a:lvl1pPr>
          </a:lstStyle>
          <a:p>
            <a:r>
              <a:rPr lang="fi-FI"/>
              <a:t>Click to edit Master title style</a:t>
            </a:r>
            <a:endParaRPr lang="en-US"/>
          </a:p>
        </p:txBody>
      </p:sp>
      <p:sp>
        <p:nvSpPr>
          <p:cNvPr id="3" name="Content Placeholder 2"/>
          <p:cNvSpPr>
            <a:spLocks noGrp="1"/>
          </p:cNvSpPr>
          <p:nvPr>
            <p:ph idx="1"/>
          </p:nvPr>
        </p:nvSpPr>
        <p:spPr>
          <a:xfrm>
            <a:off x="3643420" y="339084"/>
            <a:ext cx="5116817" cy="5628873"/>
          </a:xfrm>
        </p:spPr>
        <p:txBody>
          <a:bodyPr lIns="0" tIns="0" rIns="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Text Placeholder 3"/>
          <p:cNvSpPr>
            <a:spLocks noGrp="1"/>
          </p:cNvSpPr>
          <p:nvPr>
            <p:ph type="body" sz="half" idx="2"/>
          </p:nvPr>
        </p:nvSpPr>
        <p:spPr>
          <a:xfrm>
            <a:off x="382220" y="1435101"/>
            <a:ext cx="3083293" cy="4532856"/>
          </a:xfrm>
        </p:spPr>
        <p:txBody>
          <a:bodyPr lIns="0" rIns="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647070F5-9F18-4040-85D1-7CDAD270B5F1}" type="datetimeFigureOut">
              <a:t>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A34BA6-592F-2443-BE00-B7A4CE77BBFF}" type="slidenum">
              <a:t>‹#›</a:t>
            </a:fld>
            <a:endParaRPr lang="en-US"/>
          </a:p>
        </p:txBody>
      </p:sp>
    </p:spTree>
    <p:extLst>
      <p:ext uri="{BB962C8B-B14F-4D97-AF65-F5344CB8AC3E}">
        <p14:creationId xmlns:p14="http://schemas.microsoft.com/office/powerpoint/2010/main" val="3616479457"/>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2219" y="4800600"/>
            <a:ext cx="8378019" cy="566738"/>
          </a:xfrm>
        </p:spPr>
        <p:txBody>
          <a:bodyPr lIns="0" rIns="0" anchor="b"/>
          <a:lstStyle>
            <a:lvl1pPr algn="ctr">
              <a:defRPr sz="2000" b="1" spc="0"/>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3" name="Picture Placeholder 2"/>
          <p:cNvSpPr>
            <a:spLocks noGrp="1"/>
          </p:cNvSpPr>
          <p:nvPr>
            <p:ph type="pic" idx="1"/>
          </p:nvPr>
        </p:nvSpPr>
        <p:spPr>
          <a:xfrm>
            <a:off x="382219" y="363746"/>
            <a:ext cx="8378019" cy="436382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Drag picture to placeholder or click icon to add</a:t>
            </a:r>
            <a:endParaRPr lang="en-US"/>
          </a:p>
        </p:txBody>
      </p:sp>
      <p:sp>
        <p:nvSpPr>
          <p:cNvPr id="4" name="Text Placeholder 3"/>
          <p:cNvSpPr>
            <a:spLocks noGrp="1"/>
          </p:cNvSpPr>
          <p:nvPr>
            <p:ph type="body" sz="half" idx="2"/>
          </p:nvPr>
        </p:nvSpPr>
        <p:spPr>
          <a:xfrm>
            <a:off x="382219" y="5367338"/>
            <a:ext cx="8378019" cy="804862"/>
          </a:xfrm>
        </p:spPr>
        <p:txBody>
          <a:bodyPr lIns="0" rIns="0"/>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647070F5-9F18-4040-85D1-7CDAD270B5F1}" type="datetimeFigureOut">
              <a:t>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A34BA6-592F-2443-BE00-B7A4CE77BBFF}" type="slidenum">
              <a:t>‹#›</a:t>
            </a:fld>
            <a:endParaRPr lang="en-US"/>
          </a:p>
        </p:txBody>
      </p:sp>
    </p:spTree>
    <p:extLst>
      <p:ext uri="{BB962C8B-B14F-4D97-AF65-F5344CB8AC3E}">
        <p14:creationId xmlns:p14="http://schemas.microsoft.com/office/powerpoint/2010/main" val="2553478688"/>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2">
    <p:spTree>
      <p:nvGrpSpPr>
        <p:cNvPr id="1" name=""/>
        <p:cNvGrpSpPr/>
        <p:nvPr/>
      </p:nvGrpSpPr>
      <p:grpSpPr>
        <a:xfrm>
          <a:off x="0" y="0"/>
          <a:ext cx="0" cy="0"/>
          <a:chOff x="0" y="0"/>
          <a:chExt cx="0" cy="0"/>
        </a:xfrm>
      </p:grpSpPr>
      <p:sp>
        <p:nvSpPr>
          <p:cNvPr id="12" name="Rectangle 11"/>
          <p:cNvSpPr/>
          <p:nvPr userDrawn="1"/>
        </p:nvSpPr>
        <p:spPr>
          <a:xfrm>
            <a:off x="-187959" y="-198120"/>
            <a:ext cx="9580880" cy="725424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215120" cy="6858000"/>
          </a:xfrm>
          <a:prstGeom prst="rect">
            <a:avLst/>
          </a:prstGeom>
        </p:spPr>
      </p:pic>
      <p:sp>
        <p:nvSpPr>
          <p:cNvPr id="9" name="Picture Placeholder 2"/>
          <p:cNvSpPr>
            <a:spLocks noGrp="1"/>
          </p:cNvSpPr>
          <p:nvPr>
            <p:ph type="pic" idx="1"/>
          </p:nvPr>
        </p:nvSpPr>
        <p:spPr>
          <a:xfrm>
            <a:off x="0" y="0"/>
            <a:ext cx="4561841" cy="6858000"/>
          </a:xfrm>
        </p:spPr>
        <p:txBody>
          <a:bodyPr/>
          <a:lstStyle>
            <a:lvl1pPr marL="0" indent="0" algn="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dirty="0"/>
              <a:t>Drag </a:t>
            </a:r>
            <a:r>
              <a:rPr lang="fi-FI" dirty="0" err="1"/>
              <a:t>picture</a:t>
            </a:r>
            <a:r>
              <a:rPr lang="fi-FI" dirty="0"/>
              <a:t> to </a:t>
            </a:r>
            <a:r>
              <a:rPr lang="fi-FI" dirty="0" err="1"/>
              <a:t>placeholder</a:t>
            </a:r>
            <a:r>
              <a:rPr lang="fi-FI" dirty="0"/>
              <a:t> </a:t>
            </a:r>
            <a:r>
              <a:rPr lang="fi-FI" dirty="0" err="1"/>
              <a:t>or</a:t>
            </a:r>
            <a:r>
              <a:rPr lang="fi-FI" dirty="0"/>
              <a:t> </a:t>
            </a:r>
            <a:r>
              <a:rPr lang="fi-FI" dirty="0" err="1"/>
              <a:t>click</a:t>
            </a:r>
            <a:r>
              <a:rPr lang="fi-FI" dirty="0"/>
              <a:t> </a:t>
            </a:r>
            <a:r>
              <a:rPr lang="fi-FI" dirty="0" err="1"/>
              <a:t>icon</a:t>
            </a:r>
            <a:r>
              <a:rPr lang="fi-FI" dirty="0"/>
              <a:t> to </a:t>
            </a:r>
            <a:r>
              <a:rPr lang="fi-FI" dirty="0" err="1"/>
              <a:t>add</a:t>
            </a:r>
            <a:endParaRPr lang="en-US" dirty="0"/>
          </a:p>
        </p:txBody>
      </p:sp>
      <p:sp>
        <p:nvSpPr>
          <p:cNvPr id="10" name="Title 1"/>
          <p:cNvSpPr>
            <a:spLocks noGrp="1"/>
          </p:cNvSpPr>
          <p:nvPr>
            <p:ph type="title"/>
          </p:nvPr>
        </p:nvSpPr>
        <p:spPr>
          <a:xfrm>
            <a:off x="4829150" y="339084"/>
            <a:ext cx="3945940" cy="1096015"/>
          </a:xfrm>
        </p:spPr>
        <p:txBody>
          <a:bodyPr lIns="0" rIns="0" anchor="b"/>
          <a:lstStyle>
            <a:lvl1pPr algn="l">
              <a:defRPr sz="2000" b="1" spc="0"/>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1" name="Text Placeholder 3"/>
          <p:cNvSpPr>
            <a:spLocks noGrp="1"/>
          </p:cNvSpPr>
          <p:nvPr>
            <p:ph type="body" sz="half" idx="2"/>
          </p:nvPr>
        </p:nvSpPr>
        <p:spPr>
          <a:xfrm>
            <a:off x="4829150" y="1435101"/>
            <a:ext cx="3945940" cy="4532856"/>
          </a:xfrm>
        </p:spPr>
        <p:txBody>
          <a:bodyPr lIns="0" rIns="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Tree>
    <p:extLst>
      <p:ext uri="{BB962C8B-B14F-4D97-AF65-F5344CB8AC3E}">
        <p14:creationId xmlns:p14="http://schemas.microsoft.com/office/powerpoint/2010/main" val="688772987"/>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3">
    <p:spTree>
      <p:nvGrpSpPr>
        <p:cNvPr id="1" name=""/>
        <p:cNvGrpSpPr/>
        <p:nvPr/>
      </p:nvGrpSpPr>
      <p:grpSpPr>
        <a:xfrm>
          <a:off x="0" y="0"/>
          <a:ext cx="0" cy="0"/>
          <a:chOff x="0" y="0"/>
          <a:chExt cx="0" cy="0"/>
        </a:xfrm>
      </p:grpSpPr>
      <p:sp>
        <p:nvSpPr>
          <p:cNvPr id="11" name="Rectangle 10"/>
          <p:cNvSpPr/>
          <p:nvPr userDrawn="1"/>
        </p:nvSpPr>
        <p:spPr>
          <a:xfrm>
            <a:off x="-187959" y="-198120"/>
            <a:ext cx="9580880" cy="725424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p:spPr>
      </p:pic>
      <p:sp>
        <p:nvSpPr>
          <p:cNvPr id="6" name="Picture Placeholder 2"/>
          <p:cNvSpPr>
            <a:spLocks noGrp="1"/>
          </p:cNvSpPr>
          <p:nvPr>
            <p:ph type="pic" idx="1"/>
          </p:nvPr>
        </p:nvSpPr>
        <p:spPr>
          <a:xfrm>
            <a:off x="4582159" y="0"/>
            <a:ext cx="4561841"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Drag picture to placeholder or click icon to add</a:t>
            </a:r>
            <a:endParaRPr lang="en-US"/>
          </a:p>
        </p:txBody>
      </p:sp>
      <p:sp>
        <p:nvSpPr>
          <p:cNvPr id="7" name="Title 1"/>
          <p:cNvSpPr>
            <a:spLocks noGrp="1"/>
          </p:cNvSpPr>
          <p:nvPr>
            <p:ph type="title"/>
          </p:nvPr>
        </p:nvSpPr>
        <p:spPr>
          <a:xfrm>
            <a:off x="382220" y="339084"/>
            <a:ext cx="3945940" cy="1096015"/>
          </a:xfrm>
        </p:spPr>
        <p:txBody>
          <a:bodyPr lIns="0" rIns="0" anchor="b"/>
          <a:lstStyle>
            <a:lvl1pPr algn="l">
              <a:defRPr sz="2000" b="1" spc="0"/>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9" name="Text Placeholder 3"/>
          <p:cNvSpPr>
            <a:spLocks noGrp="1"/>
          </p:cNvSpPr>
          <p:nvPr>
            <p:ph type="body" sz="half" idx="2"/>
          </p:nvPr>
        </p:nvSpPr>
        <p:spPr>
          <a:xfrm>
            <a:off x="382220" y="1435101"/>
            <a:ext cx="3945940" cy="4532856"/>
          </a:xfrm>
        </p:spPr>
        <p:txBody>
          <a:bodyPr lIns="0" rIns="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Tree>
    <p:extLst>
      <p:ext uri="{BB962C8B-B14F-4D97-AF65-F5344CB8AC3E}">
        <p14:creationId xmlns:p14="http://schemas.microsoft.com/office/powerpoint/2010/main" val="2126708713"/>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Title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61"/>
            <a:ext cx="9144000" cy="6277356"/>
          </a:xfrm>
          <a:prstGeom prst="rect">
            <a:avLst/>
          </a:prstGeom>
        </p:spPr>
      </p:pic>
      <p:sp>
        <p:nvSpPr>
          <p:cNvPr id="10" name="Title 1"/>
          <p:cNvSpPr>
            <a:spLocks noGrp="1"/>
          </p:cNvSpPr>
          <p:nvPr>
            <p:ph type="title"/>
          </p:nvPr>
        </p:nvSpPr>
        <p:spPr>
          <a:xfrm>
            <a:off x="372059" y="3393440"/>
            <a:ext cx="4707941" cy="2407920"/>
          </a:xfrm>
        </p:spPr>
        <p:txBody>
          <a:bodyPr wrap="square" lIns="0" rIns="0" bIns="0" anchor="b" anchorCtr="0">
            <a:noAutofit/>
          </a:bodyPr>
          <a:lstStyle>
            <a:lvl1pPr algn="l" fontAlgn="b">
              <a:defRPr sz="5000" b="1" cap="all" spc="-150" baseline="0">
                <a:solidFill>
                  <a:schemeClr val="bg1"/>
                </a:solidFill>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Tree>
    <p:extLst>
      <p:ext uri="{BB962C8B-B14F-4D97-AF65-F5344CB8AC3E}">
        <p14:creationId xmlns:p14="http://schemas.microsoft.com/office/powerpoint/2010/main" val="525066853"/>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Title 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61"/>
            <a:ext cx="9144000" cy="627735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p:cNvSpPr>
            <a:spLocks noGrp="1"/>
          </p:cNvSpPr>
          <p:nvPr>
            <p:ph type="title"/>
          </p:nvPr>
        </p:nvSpPr>
        <p:spPr>
          <a:xfrm>
            <a:off x="372059" y="3393440"/>
            <a:ext cx="4707941" cy="2407920"/>
          </a:xfrm>
        </p:spPr>
        <p:txBody>
          <a:bodyPr wrap="square" lIns="0" rIns="0" bIns="0" anchor="b" anchorCtr="0">
            <a:noAutofit/>
          </a:bodyPr>
          <a:lstStyle>
            <a:lvl1pPr algn="l" fontAlgn="b">
              <a:defRPr sz="5000" b="1" cap="all" spc="-150" baseline="0">
                <a:solidFill>
                  <a:schemeClr val="bg1"/>
                </a:solidFill>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Tree>
    <p:extLst>
      <p:ext uri="{BB962C8B-B14F-4D97-AF65-F5344CB8AC3E}">
        <p14:creationId xmlns:p14="http://schemas.microsoft.com/office/powerpoint/2010/main" val="844190498"/>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Title 3">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61"/>
            <a:ext cx="9144000" cy="6277356"/>
          </a:xfrm>
          <a:prstGeom prst="rect">
            <a:avLst/>
          </a:prstGeom>
        </p:spPr>
      </p:pic>
      <p:sp>
        <p:nvSpPr>
          <p:cNvPr id="3" name="Title 1"/>
          <p:cNvSpPr>
            <a:spLocks noGrp="1"/>
          </p:cNvSpPr>
          <p:nvPr>
            <p:ph type="title"/>
          </p:nvPr>
        </p:nvSpPr>
        <p:spPr>
          <a:xfrm>
            <a:off x="4060139" y="3393440"/>
            <a:ext cx="4707941" cy="2407920"/>
          </a:xfrm>
        </p:spPr>
        <p:txBody>
          <a:bodyPr wrap="square" lIns="0" rIns="0" bIns="0" anchor="b" anchorCtr="0">
            <a:noAutofit/>
          </a:bodyPr>
          <a:lstStyle>
            <a:lvl1pPr algn="r" fontAlgn="b">
              <a:defRPr sz="5000" b="1" cap="all" spc="-150" baseline="0">
                <a:solidFill>
                  <a:schemeClr val="tx2"/>
                </a:solidFill>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Tree>
    <p:extLst>
      <p:ext uri="{BB962C8B-B14F-4D97-AF65-F5344CB8AC3E}">
        <p14:creationId xmlns:p14="http://schemas.microsoft.com/office/powerpoint/2010/main" val="489002880"/>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8748756"/>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Title 4">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277356"/>
          </a:xfrm>
          <a:prstGeom prst="rect">
            <a:avLst/>
          </a:prstGeom>
        </p:spPr>
      </p:pic>
      <p:sp>
        <p:nvSpPr>
          <p:cNvPr id="3" name="Title 1"/>
          <p:cNvSpPr>
            <a:spLocks noGrp="1"/>
          </p:cNvSpPr>
          <p:nvPr>
            <p:ph type="title"/>
          </p:nvPr>
        </p:nvSpPr>
        <p:spPr>
          <a:xfrm>
            <a:off x="4060139" y="2730250"/>
            <a:ext cx="4707941" cy="2407920"/>
          </a:xfrm>
        </p:spPr>
        <p:txBody>
          <a:bodyPr wrap="square" lIns="0" rIns="0" bIns="0" anchor="b" anchorCtr="0">
            <a:noAutofit/>
          </a:bodyPr>
          <a:lstStyle>
            <a:lvl1pPr algn="r" fontAlgn="b">
              <a:defRPr sz="5000" b="1" cap="all" spc="-150" baseline="0">
                <a:solidFill>
                  <a:schemeClr val="tx2"/>
                </a:solidFill>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Tree>
    <p:extLst>
      <p:ext uri="{BB962C8B-B14F-4D97-AF65-F5344CB8AC3E}">
        <p14:creationId xmlns:p14="http://schemas.microsoft.com/office/powerpoint/2010/main" val="758359605"/>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Title 5">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61"/>
            <a:ext cx="9144000" cy="6277356"/>
          </a:xfrm>
          <a:prstGeom prst="rect">
            <a:avLst/>
          </a:prstGeom>
        </p:spPr>
      </p:pic>
      <p:sp>
        <p:nvSpPr>
          <p:cNvPr id="10" name="Title 1"/>
          <p:cNvSpPr>
            <a:spLocks noGrp="1"/>
          </p:cNvSpPr>
          <p:nvPr>
            <p:ph type="title"/>
          </p:nvPr>
        </p:nvSpPr>
        <p:spPr>
          <a:xfrm>
            <a:off x="4059804" y="3393440"/>
            <a:ext cx="4707941" cy="2407920"/>
          </a:xfrm>
        </p:spPr>
        <p:txBody>
          <a:bodyPr wrap="square" lIns="0" rIns="0" bIns="0" anchor="b" anchorCtr="0">
            <a:noAutofit/>
          </a:bodyPr>
          <a:lstStyle>
            <a:lvl1pPr algn="r" fontAlgn="b">
              <a:defRPr sz="5000" b="1" cap="all" spc="-150" baseline="0">
                <a:solidFill>
                  <a:schemeClr val="bg1"/>
                </a:solidFill>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Tree>
    <p:extLst>
      <p:ext uri="{BB962C8B-B14F-4D97-AF65-F5344CB8AC3E}">
        <p14:creationId xmlns:p14="http://schemas.microsoft.com/office/powerpoint/2010/main" val="270474668"/>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Title 6">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61"/>
            <a:ext cx="9144000" cy="6277356"/>
          </a:xfrm>
          <a:prstGeom prst="rect">
            <a:avLst/>
          </a:prstGeom>
        </p:spPr>
      </p:pic>
      <p:sp>
        <p:nvSpPr>
          <p:cNvPr id="3" name="Title 1"/>
          <p:cNvSpPr>
            <a:spLocks noGrp="1"/>
          </p:cNvSpPr>
          <p:nvPr>
            <p:ph type="title"/>
          </p:nvPr>
        </p:nvSpPr>
        <p:spPr>
          <a:xfrm>
            <a:off x="372059" y="3393440"/>
            <a:ext cx="4707941" cy="2407920"/>
          </a:xfrm>
        </p:spPr>
        <p:txBody>
          <a:bodyPr wrap="square" lIns="0" rIns="0" bIns="0" anchor="b" anchorCtr="0">
            <a:noAutofit/>
          </a:bodyPr>
          <a:lstStyle>
            <a:lvl1pPr algn="l" fontAlgn="b">
              <a:defRPr sz="5000" b="1" cap="all" spc="-150" baseline="0">
                <a:solidFill>
                  <a:schemeClr val="bg1"/>
                </a:solidFill>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Tree>
    <p:extLst>
      <p:ext uri="{BB962C8B-B14F-4D97-AF65-F5344CB8AC3E}">
        <p14:creationId xmlns:p14="http://schemas.microsoft.com/office/powerpoint/2010/main" val="1856568613"/>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Title 8">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61"/>
            <a:ext cx="9144000" cy="6277356"/>
          </a:xfrm>
          <a:prstGeom prst="rect">
            <a:avLst/>
          </a:prstGeom>
        </p:spPr>
      </p:pic>
      <p:sp>
        <p:nvSpPr>
          <p:cNvPr id="3" name="Title 1"/>
          <p:cNvSpPr>
            <a:spLocks noGrp="1"/>
          </p:cNvSpPr>
          <p:nvPr>
            <p:ph type="title"/>
          </p:nvPr>
        </p:nvSpPr>
        <p:spPr>
          <a:xfrm>
            <a:off x="4060139" y="3393440"/>
            <a:ext cx="4707941" cy="2407920"/>
          </a:xfrm>
        </p:spPr>
        <p:txBody>
          <a:bodyPr wrap="square" lIns="0" rIns="0" bIns="0" anchor="b" anchorCtr="0">
            <a:noAutofit/>
          </a:bodyPr>
          <a:lstStyle>
            <a:lvl1pPr algn="r" fontAlgn="b">
              <a:defRPr sz="5000" b="1" cap="all" spc="-150" baseline="0">
                <a:solidFill>
                  <a:schemeClr val="tx2"/>
                </a:solidFill>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Tree>
    <p:extLst>
      <p:ext uri="{BB962C8B-B14F-4D97-AF65-F5344CB8AC3E}">
        <p14:creationId xmlns:p14="http://schemas.microsoft.com/office/powerpoint/2010/main" val="908270995"/>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Title 9">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277356"/>
          </a:xfrm>
          <a:prstGeom prst="rect">
            <a:avLst/>
          </a:prstGeom>
        </p:spPr>
      </p:pic>
      <p:sp>
        <p:nvSpPr>
          <p:cNvPr id="6" name="Title 1"/>
          <p:cNvSpPr>
            <a:spLocks noGrp="1"/>
          </p:cNvSpPr>
          <p:nvPr>
            <p:ph type="title"/>
          </p:nvPr>
        </p:nvSpPr>
        <p:spPr>
          <a:xfrm>
            <a:off x="4060139" y="2730250"/>
            <a:ext cx="4707941" cy="2407920"/>
          </a:xfrm>
        </p:spPr>
        <p:txBody>
          <a:bodyPr wrap="square" lIns="0" rIns="0" bIns="0" anchor="b" anchorCtr="0">
            <a:noAutofit/>
          </a:bodyPr>
          <a:lstStyle>
            <a:lvl1pPr algn="r" fontAlgn="b">
              <a:defRPr sz="5000" b="1" cap="all" spc="-150" baseline="0">
                <a:solidFill>
                  <a:schemeClr val="tx2"/>
                </a:solidFill>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Tree>
    <p:extLst>
      <p:ext uri="{BB962C8B-B14F-4D97-AF65-F5344CB8AC3E}">
        <p14:creationId xmlns:p14="http://schemas.microsoft.com/office/powerpoint/2010/main" val="1886918486"/>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Title 10">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61"/>
            <a:ext cx="9144000" cy="6277356"/>
          </a:xfrm>
          <a:prstGeom prst="rect">
            <a:avLst/>
          </a:prstGeom>
        </p:spPr>
      </p:pic>
      <p:sp>
        <p:nvSpPr>
          <p:cNvPr id="6" name="Title 1"/>
          <p:cNvSpPr>
            <a:spLocks noGrp="1"/>
          </p:cNvSpPr>
          <p:nvPr>
            <p:ph type="title"/>
          </p:nvPr>
        </p:nvSpPr>
        <p:spPr>
          <a:xfrm>
            <a:off x="4059804" y="3393440"/>
            <a:ext cx="4707941" cy="2407920"/>
          </a:xfrm>
        </p:spPr>
        <p:txBody>
          <a:bodyPr wrap="square" lIns="0" rIns="0" bIns="0" anchor="b" anchorCtr="0">
            <a:noAutofit/>
          </a:bodyPr>
          <a:lstStyle>
            <a:lvl1pPr algn="r" fontAlgn="b">
              <a:defRPr sz="5000" b="1" cap="all" spc="-150" baseline="0">
                <a:solidFill>
                  <a:schemeClr val="bg1"/>
                </a:solidFill>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Tree>
    <p:extLst>
      <p:ext uri="{BB962C8B-B14F-4D97-AF65-F5344CB8AC3E}">
        <p14:creationId xmlns:p14="http://schemas.microsoft.com/office/powerpoint/2010/main" val="760293639"/>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Otsikko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lvl1pPr>
              <a:defRPr b="1">
                <a:solidFill>
                  <a:schemeClr val="tx1">
                    <a:lumMod val="75000"/>
                    <a:lumOff val="25000"/>
                  </a:schemeClr>
                </a:solidFill>
              </a:defRPr>
            </a:lvl1pPr>
          </a:lstStyle>
          <a:p>
            <a:r>
              <a:rPr lang="en-US" dirty="0"/>
              <a:t>Click to edit Master title style</a:t>
            </a:r>
            <a:endParaRPr lang="fi-FI" dirty="0"/>
          </a:p>
        </p:txBody>
      </p:sp>
      <p:sp>
        <p:nvSpPr>
          <p:cNvPr id="3" name="Alaotsikko 2"/>
          <p:cNvSpPr>
            <a:spLocks noGrp="1"/>
          </p:cNvSpPr>
          <p:nvPr>
            <p:ph type="subTitle" idx="1"/>
          </p:nvPr>
        </p:nvSpPr>
        <p:spPr>
          <a:xfrm>
            <a:off x="1371600" y="3886200"/>
            <a:ext cx="6400800" cy="1752600"/>
          </a:xfrm>
        </p:spPr>
        <p:txBody>
          <a:bodyPr>
            <a:normAutofit/>
          </a:bodyPr>
          <a:lstStyle>
            <a:lvl1pPr marL="0" indent="0" algn="ctr">
              <a:buNone/>
              <a:defRPr sz="20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fi-FI" dirty="0"/>
          </a:p>
        </p:txBody>
      </p:sp>
    </p:spTree>
    <p:extLst>
      <p:ext uri="{BB962C8B-B14F-4D97-AF65-F5344CB8AC3E}">
        <p14:creationId xmlns:p14="http://schemas.microsoft.com/office/powerpoint/2010/main" val="2881858426"/>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tsikko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lvl1pPr>
              <a:defRPr b="1">
                <a:solidFill>
                  <a:schemeClr val="tx1">
                    <a:lumMod val="75000"/>
                    <a:lumOff val="25000"/>
                  </a:schemeClr>
                </a:solidFill>
              </a:defRPr>
            </a:lvl1pPr>
          </a:lstStyle>
          <a:p>
            <a:r>
              <a:rPr lang="en-US" dirty="0"/>
              <a:t>Click to edit Master title style</a:t>
            </a:r>
            <a:endParaRPr lang="fi-FI" dirty="0"/>
          </a:p>
        </p:txBody>
      </p:sp>
      <p:sp>
        <p:nvSpPr>
          <p:cNvPr id="3" name="Alaotsikko 2"/>
          <p:cNvSpPr>
            <a:spLocks noGrp="1"/>
          </p:cNvSpPr>
          <p:nvPr>
            <p:ph type="subTitle" idx="1"/>
          </p:nvPr>
        </p:nvSpPr>
        <p:spPr>
          <a:xfrm>
            <a:off x="1371600" y="3886200"/>
            <a:ext cx="6400800" cy="1752600"/>
          </a:xfrm>
        </p:spPr>
        <p:txBody>
          <a:bodyPr>
            <a:normAutofit/>
          </a:bodyPr>
          <a:lstStyle>
            <a:lvl1pPr marL="0" indent="0" algn="ctr">
              <a:buNone/>
              <a:defRPr sz="20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fi-FI" dirty="0"/>
          </a:p>
        </p:txBody>
      </p:sp>
    </p:spTree>
    <p:extLst>
      <p:ext uri="{BB962C8B-B14F-4D97-AF65-F5344CB8AC3E}">
        <p14:creationId xmlns:p14="http://schemas.microsoft.com/office/powerpoint/2010/main" val="1412861268"/>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Otsikko ja sisältö">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lvl1pPr>
              <a:defRPr sz="3400" b="1">
                <a:solidFill>
                  <a:schemeClr val="tx1">
                    <a:lumMod val="75000"/>
                    <a:lumOff val="25000"/>
                  </a:schemeClr>
                </a:solidFill>
              </a:defRPr>
            </a:lvl1pPr>
          </a:lstStyle>
          <a:p>
            <a:r>
              <a:rPr lang="en-US" dirty="0"/>
              <a:t>Click to edit Master title style</a:t>
            </a:r>
            <a:endParaRPr lang="fi-FI" dirty="0"/>
          </a:p>
        </p:txBody>
      </p:sp>
      <p:sp>
        <p:nvSpPr>
          <p:cNvPr id="3" name="Sisällön paikkamerkki 2"/>
          <p:cNvSpPr>
            <a:spLocks noGrp="1"/>
          </p:cNvSpPr>
          <p:nvPr>
            <p:ph idx="1"/>
          </p:nvPr>
        </p:nvSpPr>
        <p:spPr>
          <a:xfrm>
            <a:off x="457200" y="1772817"/>
            <a:ext cx="8229600" cy="410445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3258987065"/>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Osan ylätunnist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1829880669"/>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82219" y="2130425"/>
            <a:ext cx="8378019" cy="1470025"/>
          </a:xfrm>
        </p:spPr>
        <p:txBody>
          <a:bodyPr lIns="0" rIns="0"/>
          <a:lstStyle>
            <a:lvl1pPr>
              <a:lnSpc>
                <a:spcPct val="80000"/>
              </a:lnSpc>
              <a:defRPr>
                <a:solidFill>
                  <a:schemeClr val="bg1"/>
                </a:solidFill>
              </a:defRPr>
            </a:lvl1pPr>
          </a:lstStyle>
          <a:p>
            <a:r>
              <a:rPr lang="fi-FI" dirty="0"/>
              <a:t>CLICK TO EDIT MASTER TITLE STYLE</a:t>
            </a:r>
            <a:endParaRPr lang="en-US" dirty="0"/>
          </a:p>
        </p:txBody>
      </p:sp>
      <p:sp>
        <p:nvSpPr>
          <p:cNvPr id="3" name="Subtitle 2"/>
          <p:cNvSpPr>
            <a:spLocks noGrp="1"/>
          </p:cNvSpPr>
          <p:nvPr>
            <p:ph type="subTitle" idx="1"/>
          </p:nvPr>
        </p:nvSpPr>
        <p:spPr>
          <a:xfrm>
            <a:off x="382219" y="3886200"/>
            <a:ext cx="8378019" cy="1752600"/>
          </a:xfrm>
        </p:spPr>
        <p:txBody>
          <a:bodyPr lIns="0" rIns="0"/>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a:p>
        </p:txBody>
      </p:sp>
      <p:sp>
        <p:nvSpPr>
          <p:cNvPr id="4" name="Date Placeholder 3"/>
          <p:cNvSpPr>
            <a:spLocks noGrp="1"/>
          </p:cNvSpPr>
          <p:nvPr>
            <p:ph type="dt" sz="half" idx="10"/>
          </p:nvPr>
        </p:nvSpPr>
        <p:spPr/>
        <p:txBody>
          <a:bodyPr/>
          <a:lstStyle/>
          <a:p>
            <a:fld id="{647070F5-9F18-4040-85D1-7CDAD270B5F1}" type="datetimeFigureOut">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A34BA6-592F-2443-BE00-B7A4CE77BBFF}" type="slidenum">
              <a:t>‹#›</a:t>
            </a:fld>
            <a:endParaRPr lang="en-US"/>
          </a:p>
        </p:txBody>
      </p:sp>
    </p:spTree>
    <p:extLst>
      <p:ext uri="{BB962C8B-B14F-4D97-AF65-F5344CB8AC3E}">
        <p14:creationId xmlns:p14="http://schemas.microsoft.com/office/powerpoint/2010/main" val="4096012194"/>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Kaksi sisältökohdett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lvl1pPr>
              <a:defRPr sz="3400" b="1">
                <a:solidFill>
                  <a:schemeClr val="tx1">
                    <a:lumMod val="75000"/>
                    <a:lumOff val="25000"/>
                  </a:schemeClr>
                </a:solidFill>
              </a:defRPr>
            </a:lvl1pPr>
          </a:lstStyle>
          <a:p>
            <a:r>
              <a:rPr lang="en-US" dirty="0"/>
              <a:t>Click to edit Master title style</a:t>
            </a:r>
            <a:endParaRPr lang="fi-FI" dirty="0"/>
          </a:p>
        </p:txBody>
      </p:sp>
      <p:sp>
        <p:nvSpPr>
          <p:cNvPr id="3" name="Sisällön paikkamerkki 2"/>
          <p:cNvSpPr>
            <a:spLocks noGrp="1"/>
          </p:cNvSpPr>
          <p:nvPr>
            <p:ph sz="half" idx="1"/>
          </p:nvPr>
        </p:nvSpPr>
        <p:spPr>
          <a:xfrm>
            <a:off x="457200" y="1772817"/>
            <a:ext cx="4038600" cy="41044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772817"/>
            <a:ext cx="4038600" cy="41044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82458764"/>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Vertail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lvl1pPr>
              <a:defRPr sz="3400" b="1">
                <a:solidFill>
                  <a:schemeClr val="tx1">
                    <a:lumMod val="75000"/>
                    <a:lumOff val="25000"/>
                  </a:schemeClr>
                </a:solidFill>
              </a:defRPr>
            </a:lvl1pPr>
          </a:lstStyle>
          <a:p>
            <a:r>
              <a:rPr lang="en-US" dirty="0"/>
              <a:t>Click to edit Master title style</a:t>
            </a:r>
            <a:endParaRPr lang="fi-FI" dirty="0"/>
          </a:p>
        </p:txBody>
      </p:sp>
      <p:sp>
        <p:nvSpPr>
          <p:cNvPr id="3" name="Tekstin paikkamerkki 2"/>
          <p:cNvSpPr>
            <a:spLocks noGrp="1"/>
          </p:cNvSpPr>
          <p:nvPr>
            <p:ph type="body" idx="1"/>
          </p:nvPr>
        </p:nvSpPr>
        <p:spPr>
          <a:xfrm>
            <a:off x="457200" y="170080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457200" y="2420888"/>
            <a:ext cx="4040188" cy="3456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Tekstin paikkamerkki 4"/>
          <p:cNvSpPr>
            <a:spLocks noGrp="1"/>
          </p:cNvSpPr>
          <p:nvPr>
            <p:ph type="body" sz="quarter" idx="3"/>
          </p:nvPr>
        </p:nvSpPr>
        <p:spPr>
          <a:xfrm>
            <a:off x="4645025" y="170080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645025" y="2420888"/>
            <a:ext cx="4041775" cy="3456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988306456"/>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Vain otsikk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lvl1pPr>
              <a:defRPr sz="3400" b="1">
                <a:solidFill>
                  <a:schemeClr val="tx1">
                    <a:lumMod val="75000"/>
                    <a:lumOff val="25000"/>
                  </a:schemeClr>
                </a:solidFill>
              </a:defRPr>
            </a:lvl1pPr>
          </a:lstStyle>
          <a:p>
            <a:r>
              <a:rPr lang="en-US" dirty="0"/>
              <a:t>Click to edit Master title style</a:t>
            </a:r>
            <a:endParaRPr lang="fi-FI" dirty="0"/>
          </a:p>
        </p:txBody>
      </p:sp>
    </p:spTree>
    <p:extLst>
      <p:ext uri="{BB962C8B-B14F-4D97-AF65-F5344CB8AC3E}">
        <p14:creationId xmlns:p14="http://schemas.microsoft.com/office/powerpoint/2010/main" val="1637357561"/>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yhjä">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479370"/>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Tyhjä">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1171910"/>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685800" y="2130425"/>
            <a:ext cx="7772400" cy="1470025"/>
          </a:xfrm>
        </p:spPr>
        <p:txBody>
          <a:bodyPr/>
          <a:lstStyle>
            <a:lvl1pPr>
              <a:defRPr b="1">
                <a:solidFill>
                  <a:schemeClr val="tx1">
                    <a:lumMod val="75000"/>
                    <a:lumOff val="25000"/>
                  </a:schemeClr>
                </a:solidFill>
              </a:defRPr>
            </a:lvl1pPr>
          </a:lstStyle>
          <a:p>
            <a:r>
              <a:rPr lang="fi-FI" dirty="0"/>
              <a:t>Esityksen otsikko</a:t>
            </a:r>
          </a:p>
        </p:txBody>
      </p:sp>
      <p:sp>
        <p:nvSpPr>
          <p:cNvPr id="3" name="Alaotsikko 2"/>
          <p:cNvSpPr>
            <a:spLocks noGrp="1"/>
          </p:cNvSpPr>
          <p:nvPr>
            <p:ph type="subTitle" idx="1"/>
          </p:nvPr>
        </p:nvSpPr>
        <p:spPr>
          <a:xfrm>
            <a:off x="1371600" y="3886200"/>
            <a:ext cx="6400800" cy="1752600"/>
          </a:xfrm>
        </p:spPr>
        <p:txBody>
          <a:bodyPr>
            <a:normAutofit/>
          </a:bodyPr>
          <a:lstStyle>
            <a:lvl1pPr marL="0" indent="0" algn="ctr">
              <a:buNone/>
              <a:defRPr sz="20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fi-FI" dirty="0"/>
          </a:p>
        </p:txBody>
      </p:sp>
    </p:spTree>
    <p:extLst>
      <p:ext uri="{BB962C8B-B14F-4D97-AF65-F5344CB8AC3E}">
        <p14:creationId xmlns:p14="http://schemas.microsoft.com/office/powerpoint/2010/main" val="2119259293"/>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Otsikko ja sisältö">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normAutofit/>
          </a:bodyPr>
          <a:lstStyle>
            <a:lvl1pPr>
              <a:defRPr sz="3400" b="1">
                <a:solidFill>
                  <a:schemeClr val="tx1">
                    <a:lumMod val="75000"/>
                    <a:lumOff val="25000"/>
                  </a:schemeClr>
                </a:solidFill>
              </a:defRPr>
            </a:lvl1pPr>
          </a:lstStyle>
          <a:p>
            <a:r>
              <a:rPr lang="fi-FI" dirty="0"/>
              <a:t>Otsikko</a:t>
            </a:r>
          </a:p>
        </p:txBody>
      </p:sp>
      <p:sp>
        <p:nvSpPr>
          <p:cNvPr id="3" name="Sisällön paikkamerkki 2"/>
          <p:cNvSpPr>
            <a:spLocks noGrp="1"/>
          </p:cNvSpPr>
          <p:nvPr>
            <p:ph idx="1"/>
          </p:nvPr>
        </p:nvSpPr>
        <p:spPr>
          <a:xfrm>
            <a:off x="457200" y="1772817"/>
            <a:ext cx="8229600" cy="410445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3634879503"/>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Osan ylätunnis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1914325056"/>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Kaksi sisältökohdet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normAutofit/>
          </a:bodyPr>
          <a:lstStyle>
            <a:lvl1pPr>
              <a:defRPr sz="3400" b="1">
                <a:solidFill>
                  <a:schemeClr val="tx1">
                    <a:lumMod val="75000"/>
                    <a:lumOff val="25000"/>
                  </a:schemeClr>
                </a:solidFill>
              </a:defRPr>
            </a:lvl1pPr>
          </a:lstStyle>
          <a:p>
            <a:r>
              <a:rPr lang="fi-FI" dirty="0"/>
              <a:t>Otsikko</a:t>
            </a:r>
          </a:p>
        </p:txBody>
      </p:sp>
      <p:sp>
        <p:nvSpPr>
          <p:cNvPr id="3" name="Sisällön paikkamerkki 2"/>
          <p:cNvSpPr>
            <a:spLocks noGrp="1"/>
          </p:cNvSpPr>
          <p:nvPr>
            <p:ph sz="half" idx="1"/>
          </p:nvPr>
        </p:nvSpPr>
        <p:spPr>
          <a:xfrm>
            <a:off x="457200" y="1772817"/>
            <a:ext cx="4038600" cy="41044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772817"/>
            <a:ext cx="4038600" cy="41044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475222671"/>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Vertail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normAutofit/>
          </a:bodyPr>
          <a:lstStyle>
            <a:lvl1pPr>
              <a:defRPr sz="3400" b="1">
                <a:solidFill>
                  <a:schemeClr val="tx1">
                    <a:lumMod val="75000"/>
                    <a:lumOff val="25000"/>
                  </a:schemeClr>
                </a:solidFill>
              </a:defRPr>
            </a:lvl1pPr>
          </a:lstStyle>
          <a:p>
            <a:r>
              <a:rPr lang="fi-FI" dirty="0"/>
              <a:t>Otsikko</a:t>
            </a:r>
          </a:p>
        </p:txBody>
      </p:sp>
      <p:sp>
        <p:nvSpPr>
          <p:cNvPr id="3" name="Tekstin paikkamerkki 2"/>
          <p:cNvSpPr>
            <a:spLocks noGrp="1"/>
          </p:cNvSpPr>
          <p:nvPr>
            <p:ph type="body" idx="1"/>
          </p:nvPr>
        </p:nvSpPr>
        <p:spPr>
          <a:xfrm>
            <a:off x="457200" y="170080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457200" y="2420888"/>
            <a:ext cx="4040188" cy="3456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Tekstin paikkamerkki 4"/>
          <p:cNvSpPr>
            <a:spLocks noGrp="1"/>
          </p:cNvSpPr>
          <p:nvPr>
            <p:ph type="body" sz="quarter" idx="3"/>
          </p:nvPr>
        </p:nvSpPr>
        <p:spPr>
          <a:xfrm>
            <a:off x="4645025" y="170080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645025" y="2420888"/>
            <a:ext cx="4041775" cy="3456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609064172"/>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82219" y="2130425"/>
            <a:ext cx="8378019" cy="1470025"/>
          </a:xfrm>
        </p:spPr>
        <p:txBody>
          <a:bodyPr lIns="0" rIns="0"/>
          <a:lstStyle>
            <a:lvl1pPr>
              <a:lnSpc>
                <a:spcPct val="80000"/>
              </a:lnSpc>
              <a:defRPr>
                <a:solidFill>
                  <a:schemeClr val="bg1"/>
                </a:solidFill>
              </a:defRPr>
            </a:lvl1pPr>
          </a:lstStyle>
          <a:p>
            <a:r>
              <a:rPr lang="fi-FI" dirty="0"/>
              <a:t>CLICK TO EDIT MASTER TITLE STYLE</a:t>
            </a:r>
            <a:endParaRPr lang="en-US" dirty="0"/>
          </a:p>
        </p:txBody>
      </p:sp>
      <p:sp>
        <p:nvSpPr>
          <p:cNvPr id="3" name="Subtitle 2"/>
          <p:cNvSpPr>
            <a:spLocks noGrp="1"/>
          </p:cNvSpPr>
          <p:nvPr>
            <p:ph type="subTitle" idx="1"/>
          </p:nvPr>
        </p:nvSpPr>
        <p:spPr>
          <a:xfrm>
            <a:off x="382219" y="3886200"/>
            <a:ext cx="8378019" cy="1752600"/>
          </a:xfrm>
        </p:spPr>
        <p:txBody>
          <a:bodyPr lIns="0" rIns="0"/>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a:p>
        </p:txBody>
      </p:sp>
      <p:sp>
        <p:nvSpPr>
          <p:cNvPr id="4" name="Date Placeholder 3"/>
          <p:cNvSpPr>
            <a:spLocks noGrp="1"/>
          </p:cNvSpPr>
          <p:nvPr>
            <p:ph type="dt" sz="half" idx="10"/>
          </p:nvPr>
        </p:nvSpPr>
        <p:spPr/>
        <p:txBody>
          <a:bodyPr/>
          <a:lstStyle/>
          <a:p>
            <a:fld id="{647070F5-9F18-4040-85D1-7CDAD270B5F1}" type="datetimeFigureOut">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A34BA6-592F-2443-BE00-B7A4CE77BBFF}" type="slidenum">
              <a:t>‹#›</a:t>
            </a:fld>
            <a:endParaRPr lang="en-US"/>
          </a:p>
        </p:txBody>
      </p:sp>
    </p:spTree>
    <p:extLst>
      <p:ext uri="{BB962C8B-B14F-4D97-AF65-F5344CB8AC3E}">
        <p14:creationId xmlns:p14="http://schemas.microsoft.com/office/powerpoint/2010/main" val="2060853335"/>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Vain otsikk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normAutofit/>
          </a:bodyPr>
          <a:lstStyle>
            <a:lvl1pPr>
              <a:defRPr sz="3400" b="1">
                <a:solidFill>
                  <a:schemeClr val="tx1">
                    <a:lumMod val="75000"/>
                    <a:lumOff val="25000"/>
                  </a:schemeClr>
                </a:solidFill>
              </a:defRPr>
            </a:lvl1pPr>
          </a:lstStyle>
          <a:p>
            <a:r>
              <a:rPr lang="fi-FI" dirty="0"/>
              <a:t>Otsikko</a:t>
            </a:r>
          </a:p>
        </p:txBody>
      </p:sp>
    </p:spTree>
    <p:extLst>
      <p:ext uri="{BB962C8B-B14F-4D97-AF65-F5344CB8AC3E}">
        <p14:creationId xmlns:p14="http://schemas.microsoft.com/office/powerpoint/2010/main" val="216654878"/>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yhj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713853"/>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Tyhj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833397"/>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82219" y="2130425"/>
            <a:ext cx="8378019" cy="1470025"/>
          </a:xfrm>
        </p:spPr>
        <p:txBody>
          <a:bodyPr lIns="0" rIns="0"/>
          <a:lstStyle>
            <a:lvl1pPr>
              <a:lnSpc>
                <a:spcPct val="80000"/>
              </a:lnSpc>
              <a:defRPr>
                <a:solidFill>
                  <a:schemeClr val="bg1"/>
                </a:solidFill>
              </a:defRPr>
            </a:lvl1pPr>
          </a:lstStyle>
          <a:p>
            <a:r>
              <a:rPr lang="fi-FI" dirty="0"/>
              <a:t>CLICK TO EDIT MASTER TITLE STYLE</a:t>
            </a:r>
            <a:endParaRPr lang="en-US" dirty="0"/>
          </a:p>
        </p:txBody>
      </p:sp>
      <p:sp>
        <p:nvSpPr>
          <p:cNvPr id="3" name="Subtitle 2"/>
          <p:cNvSpPr>
            <a:spLocks noGrp="1"/>
          </p:cNvSpPr>
          <p:nvPr>
            <p:ph type="subTitle" idx="1"/>
          </p:nvPr>
        </p:nvSpPr>
        <p:spPr>
          <a:xfrm>
            <a:off x="382219" y="3886200"/>
            <a:ext cx="8378019" cy="1752600"/>
          </a:xfrm>
        </p:spPr>
        <p:txBody>
          <a:bodyPr lIns="0" rIns="0"/>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a:p>
        </p:txBody>
      </p:sp>
      <p:sp>
        <p:nvSpPr>
          <p:cNvPr id="4" name="Date Placeholder 3"/>
          <p:cNvSpPr>
            <a:spLocks noGrp="1"/>
          </p:cNvSpPr>
          <p:nvPr>
            <p:ph type="dt" sz="half" idx="10"/>
          </p:nvPr>
        </p:nvSpPr>
        <p:spPr/>
        <p:txBody>
          <a:bodyPr/>
          <a:lstStyle/>
          <a:p>
            <a:fld id="{647070F5-9F18-4040-85D1-7CDAD270B5F1}" type="datetimeFigureOut">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A34BA6-592F-2443-BE00-B7A4CE77BBFF}" type="slidenum">
              <a:t>‹#›</a:t>
            </a:fld>
            <a:endParaRPr lang="en-US"/>
          </a:p>
        </p:txBody>
      </p:sp>
    </p:spTree>
    <p:extLst>
      <p:ext uri="{BB962C8B-B14F-4D97-AF65-F5344CB8AC3E}">
        <p14:creationId xmlns:p14="http://schemas.microsoft.com/office/powerpoint/2010/main" val="908146993"/>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647070F5-9F18-4040-85D1-7CDAD270B5F1}" type="datetimeFigureOut">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A34BA6-592F-2443-BE00-B7A4CE77BBFF}" type="slidenum">
              <a:t>‹#›</a:t>
            </a:fld>
            <a:endParaRPr lang="en-US"/>
          </a:p>
        </p:txBody>
      </p:sp>
    </p:spTree>
    <p:extLst>
      <p:ext uri="{BB962C8B-B14F-4D97-AF65-F5344CB8AC3E}">
        <p14:creationId xmlns:p14="http://schemas.microsoft.com/office/powerpoint/2010/main" val="3801489213"/>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Big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lvl1pPr>
              <a:defRPr sz="3200"/>
            </a:lvl1pPr>
            <a:lvl2pPr>
              <a:defRPr sz="2800"/>
            </a:lvl2pPr>
            <a:lvl3pPr>
              <a:defRPr sz="2400"/>
            </a:lvl3pPr>
            <a:lvl4pPr>
              <a:defRPr sz="2000"/>
            </a:lvl4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
        <p:nvSpPr>
          <p:cNvPr id="4" name="Date Placeholder 3"/>
          <p:cNvSpPr>
            <a:spLocks noGrp="1"/>
          </p:cNvSpPr>
          <p:nvPr>
            <p:ph type="dt" sz="half" idx="10"/>
          </p:nvPr>
        </p:nvSpPr>
        <p:spPr/>
        <p:txBody>
          <a:bodyPr/>
          <a:lstStyle/>
          <a:p>
            <a:fld id="{647070F5-9F18-4040-85D1-7CDAD270B5F1}" type="datetimeFigureOut">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A34BA6-592F-2443-BE00-B7A4CE77BBFF}" type="slidenum">
              <a:t>‹#›</a:t>
            </a:fld>
            <a:endParaRPr lang="en-US"/>
          </a:p>
        </p:txBody>
      </p:sp>
    </p:spTree>
    <p:extLst>
      <p:ext uri="{BB962C8B-B14F-4D97-AF65-F5344CB8AC3E}">
        <p14:creationId xmlns:p14="http://schemas.microsoft.com/office/powerpoint/2010/main" val="1956440171"/>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2219" y="4406900"/>
            <a:ext cx="8378018" cy="1362075"/>
          </a:xfrm>
        </p:spPr>
        <p:txBody>
          <a:bodyPr lIns="0" rIns="0" anchor="t"/>
          <a:lstStyle>
            <a:lvl1pPr algn="l">
              <a:defRPr sz="4000" b="1" cap="all" spc="-150"/>
            </a:lvl1pPr>
          </a:lstStyle>
          <a:p>
            <a:r>
              <a:rPr lang="fi-FI"/>
              <a:t>Click to edit Master title style</a:t>
            </a:r>
            <a:endParaRPr lang="en-US"/>
          </a:p>
        </p:txBody>
      </p:sp>
      <p:sp>
        <p:nvSpPr>
          <p:cNvPr id="3" name="Text Placeholder 2"/>
          <p:cNvSpPr>
            <a:spLocks noGrp="1"/>
          </p:cNvSpPr>
          <p:nvPr>
            <p:ph type="body" idx="1"/>
          </p:nvPr>
        </p:nvSpPr>
        <p:spPr>
          <a:xfrm>
            <a:off x="382218" y="2906713"/>
            <a:ext cx="8378019" cy="1500187"/>
          </a:xfrm>
        </p:spPr>
        <p:txBody>
          <a:bodyPr lIns="0" rIns="0"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Click to edit Master text styles</a:t>
            </a:r>
          </a:p>
        </p:txBody>
      </p:sp>
      <p:sp>
        <p:nvSpPr>
          <p:cNvPr id="4" name="Date Placeholder 3"/>
          <p:cNvSpPr>
            <a:spLocks noGrp="1"/>
          </p:cNvSpPr>
          <p:nvPr>
            <p:ph type="dt" sz="half" idx="10"/>
          </p:nvPr>
        </p:nvSpPr>
        <p:spPr/>
        <p:txBody>
          <a:bodyPr/>
          <a:lstStyle/>
          <a:p>
            <a:fld id="{647070F5-9F18-4040-85D1-7CDAD270B5F1}" type="datetimeFigureOut">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A34BA6-592F-2443-BE00-B7A4CE77BBFF}" type="slidenum">
              <a:t>‹#›</a:t>
            </a:fld>
            <a:endParaRPr lang="en-US"/>
          </a:p>
        </p:txBody>
      </p:sp>
    </p:spTree>
    <p:extLst>
      <p:ext uri="{BB962C8B-B14F-4D97-AF65-F5344CB8AC3E}">
        <p14:creationId xmlns:p14="http://schemas.microsoft.com/office/powerpoint/2010/main" val="3232937102"/>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2219" y="357582"/>
            <a:ext cx="8378019" cy="1183715"/>
          </a:xfrm>
        </p:spPr>
        <p:txBody>
          <a:bodyPr lIns="0" rIns="0"/>
          <a:lstStyle>
            <a:lvl1pPr>
              <a:lnSpc>
                <a:spcPct val="80000"/>
              </a:lnSpc>
              <a:defRPr/>
            </a:lvl1pPr>
          </a:lstStyle>
          <a:p>
            <a:r>
              <a:rPr lang="fi-FI"/>
              <a:t>CLICK TO EDIT MASTER TITLE STYLE</a:t>
            </a:r>
            <a:endParaRPr lang="en-US"/>
          </a:p>
        </p:txBody>
      </p:sp>
      <p:sp>
        <p:nvSpPr>
          <p:cNvPr id="3" name="Content Placeholder 2"/>
          <p:cNvSpPr>
            <a:spLocks noGrp="1"/>
          </p:cNvSpPr>
          <p:nvPr>
            <p:ph sz="half" idx="1"/>
          </p:nvPr>
        </p:nvSpPr>
        <p:spPr>
          <a:xfrm>
            <a:off x="382219" y="1600200"/>
            <a:ext cx="4113581" cy="4525963"/>
          </a:xfrm>
        </p:spPr>
        <p:txBody>
          <a:bodyPr lIns="0" rIns="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Content Placeholder 3"/>
          <p:cNvSpPr>
            <a:spLocks noGrp="1"/>
          </p:cNvSpPr>
          <p:nvPr>
            <p:ph sz="half" idx="2"/>
          </p:nvPr>
        </p:nvSpPr>
        <p:spPr>
          <a:xfrm>
            <a:off x="4648200" y="1600200"/>
            <a:ext cx="4112038" cy="4525963"/>
          </a:xfrm>
        </p:spPr>
        <p:txBody>
          <a:bodyPr lIns="0" rIns="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Date Placeholder 4"/>
          <p:cNvSpPr>
            <a:spLocks noGrp="1"/>
          </p:cNvSpPr>
          <p:nvPr>
            <p:ph type="dt" sz="half" idx="10"/>
          </p:nvPr>
        </p:nvSpPr>
        <p:spPr/>
        <p:txBody>
          <a:bodyPr/>
          <a:lstStyle/>
          <a:p>
            <a:fld id="{647070F5-9F18-4040-85D1-7CDAD270B5F1}" type="datetimeFigureOut">
              <a:t>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A34BA6-592F-2443-BE00-B7A4CE77BBFF}" type="slidenum">
              <a:t>‹#›</a:t>
            </a:fld>
            <a:endParaRPr lang="en-US"/>
          </a:p>
        </p:txBody>
      </p:sp>
    </p:spTree>
    <p:extLst>
      <p:ext uri="{BB962C8B-B14F-4D97-AF65-F5344CB8AC3E}">
        <p14:creationId xmlns:p14="http://schemas.microsoft.com/office/powerpoint/2010/main" val="3085537419"/>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0" y="952"/>
            <a:ext cx="9141461" cy="6856096"/>
          </a:xfrm>
          <a:prstGeom prst="rect">
            <a:avLst/>
          </a:prstGeom>
        </p:spPr>
      </p:pic>
      <p:sp>
        <p:nvSpPr>
          <p:cNvPr id="2" name="Title Placeholder 1"/>
          <p:cNvSpPr>
            <a:spLocks noGrp="1"/>
          </p:cNvSpPr>
          <p:nvPr>
            <p:ph type="title"/>
          </p:nvPr>
        </p:nvSpPr>
        <p:spPr>
          <a:xfrm>
            <a:off x="382219" y="357582"/>
            <a:ext cx="8378019" cy="1183715"/>
          </a:xfrm>
          <a:prstGeom prst="rect">
            <a:avLst/>
          </a:prstGeom>
        </p:spPr>
        <p:txBody>
          <a:bodyPr vert="horz" lIns="0" tIns="45720" rIns="0" bIns="45720" rtlCol="0" anchor="b">
            <a:normAutofit/>
          </a:bodyPr>
          <a:lstStyle/>
          <a:p>
            <a:r>
              <a:rPr lang="fi-FI" dirty="0"/>
              <a:t>CLICK TO EDIT MASTER TITLE STYLE</a:t>
            </a:r>
            <a:endParaRPr lang="en-US" dirty="0"/>
          </a:p>
        </p:txBody>
      </p:sp>
      <p:sp>
        <p:nvSpPr>
          <p:cNvPr id="3" name="Text Placeholder 2"/>
          <p:cNvSpPr>
            <a:spLocks noGrp="1"/>
          </p:cNvSpPr>
          <p:nvPr>
            <p:ph type="body" idx="1"/>
          </p:nvPr>
        </p:nvSpPr>
        <p:spPr>
          <a:xfrm>
            <a:off x="382219" y="1600200"/>
            <a:ext cx="8378019" cy="4367755"/>
          </a:xfrm>
          <a:prstGeom prst="rect">
            <a:avLst/>
          </a:prstGeom>
        </p:spPr>
        <p:txBody>
          <a:bodyPr vert="horz" lIns="0" tIns="45720" rIns="0" bIns="45720" rtlCol="0">
            <a:noAutofit/>
          </a:body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
        <p:nvSpPr>
          <p:cNvPr id="4" name="Date Placeholder 3"/>
          <p:cNvSpPr>
            <a:spLocks noGrp="1"/>
          </p:cNvSpPr>
          <p:nvPr>
            <p:ph type="dt" sz="half" idx="2"/>
          </p:nvPr>
        </p:nvSpPr>
        <p:spPr>
          <a:xfrm>
            <a:off x="382219" y="5967956"/>
            <a:ext cx="2208581" cy="320536"/>
          </a:xfrm>
          <a:prstGeom prst="rect">
            <a:avLst/>
          </a:prstGeom>
        </p:spPr>
        <p:txBody>
          <a:bodyPr vert="horz" lIns="0" tIns="45720" rIns="0" bIns="45720" rtlCol="0" anchor="ctr"/>
          <a:lstStyle>
            <a:lvl1pPr algn="l">
              <a:defRPr sz="1200">
                <a:solidFill>
                  <a:schemeClr val="tx2"/>
                </a:solidFill>
              </a:defRPr>
            </a:lvl1pPr>
          </a:lstStyle>
          <a:p>
            <a:fld id="{647070F5-9F18-4040-85D1-7CDAD270B5F1}" type="datetimeFigureOut">
              <a:rPr lang="en-US" smtClean="0"/>
              <a:pPr/>
              <a:t>9/1/2017</a:t>
            </a:fld>
            <a:endParaRPr lang="en-US" dirty="0"/>
          </a:p>
        </p:txBody>
      </p:sp>
      <p:sp>
        <p:nvSpPr>
          <p:cNvPr id="5" name="Footer Placeholder 4"/>
          <p:cNvSpPr>
            <a:spLocks noGrp="1"/>
          </p:cNvSpPr>
          <p:nvPr>
            <p:ph type="ftr" sz="quarter" idx="3"/>
          </p:nvPr>
        </p:nvSpPr>
        <p:spPr>
          <a:xfrm>
            <a:off x="3124200" y="5967955"/>
            <a:ext cx="2895600" cy="320537"/>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6553200" y="5967955"/>
            <a:ext cx="2207038" cy="320537"/>
          </a:xfrm>
          <a:prstGeom prst="rect">
            <a:avLst/>
          </a:prstGeom>
        </p:spPr>
        <p:txBody>
          <a:bodyPr vert="horz" lIns="0" tIns="45720" rIns="0" bIns="45720" rtlCol="0" anchor="ctr"/>
          <a:lstStyle>
            <a:lvl1pPr algn="r">
              <a:defRPr sz="1200">
                <a:solidFill>
                  <a:schemeClr val="tx2"/>
                </a:solidFill>
              </a:defRPr>
            </a:lvl1pPr>
          </a:lstStyle>
          <a:p>
            <a:fld id="{07A34BA6-592F-2443-BE00-B7A4CE77BBFF}" type="slidenum">
              <a:rPr lang="uk-UA" smtClean="0"/>
              <a:pPr/>
              <a:t>‹#›</a:t>
            </a:fld>
            <a:endParaRPr lang="uk-UA" dirty="0"/>
          </a:p>
        </p:txBody>
      </p:sp>
    </p:spTree>
    <p:extLst>
      <p:ext uri="{BB962C8B-B14F-4D97-AF65-F5344CB8AC3E}">
        <p14:creationId xmlns:p14="http://schemas.microsoft.com/office/powerpoint/2010/main" val="868228602"/>
      </p:ext>
    </p:extLst>
  </p:cSld>
  <p:clrMap bg1="lt1" tx1="dk1" bg2="lt2" tx2="dk2" accent1="accent1" accent2="accent2" accent3="accent3" accent4="accent4" accent5="accent5" accent6="accent6" hlink="hlink" folHlink="folHlink"/>
  <p:sldLayoutIdLst>
    <p:sldLayoutId id="2147483717" r:id="rId1"/>
    <p:sldLayoutId id="2147483731" r:id="rId2"/>
    <p:sldLayoutId id="2147483663" r:id="rId3"/>
    <p:sldLayoutId id="2147483727" r:id="rId4"/>
    <p:sldLayoutId id="2147483728" r:id="rId5"/>
    <p:sldLayoutId id="2147483664" r:id="rId6"/>
    <p:sldLayoutId id="2147483738" r:id="rId7"/>
    <p:sldLayoutId id="2147483665" r:id="rId8"/>
    <p:sldLayoutId id="2147483666" r:id="rId9"/>
    <p:sldLayoutId id="2147483667" r:id="rId10"/>
    <p:sldLayoutId id="2147483668" r:id="rId11"/>
    <p:sldLayoutId id="2147483669" r:id="rId12"/>
    <p:sldLayoutId id="2147483670" r:id="rId13"/>
    <p:sldLayoutId id="2147483671" r:id="rId14"/>
    <p:sldLayoutId id="2147483737" r:id="rId15"/>
    <p:sldLayoutId id="2147483734" r:id="rId16"/>
    <p:sldLayoutId id="2147483732" r:id="rId17"/>
    <p:sldLayoutId id="2147483733" r:id="rId18"/>
    <p:sldLayoutId id="2147483735" r:id="rId19"/>
    <p:sldLayoutId id="2147483742" r:id="rId20"/>
    <p:sldLayoutId id="2147483739" r:id="rId21"/>
    <p:sldLayoutId id="2147483730" r:id="rId22"/>
    <p:sldLayoutId id="2147483736" r:id="rId23"/>
    <p:sldLayoutId id="2147483743" r:id="rId24"/>
    <p:sldLayoutId id="2147483741" r:id="rId25"/>
    <p:sldLayoutId id="2147483745" r:id="rId26"/>
  </p:sldLayoutIdLst>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txStyles>
    <p:titleStyle>
      <a:lvl1pPr algn="ctr" defTabSz="457200" rtl="0" eaLnBrk="1" latinLnBrk="0" hangingPunct="1">
        <a:lnSpc>
          <a:spcPct val="80000"/>
        </a:lnSpc>
        <a:spcBef>
          <a:spcPct val="0"/>
        </a:spcBef>
        <a:buNone/>
        <a:defRPr sz="4400" kern="1200" spc="-150">
          <a:solidFill>
            <a:schemeClr val="tx2"/>
          </a:solidFill>
          <a:latin typeface="Arial Black"/>
          <a:ea typeface="+mj-ea"/>
          <a:cs typeface="Arial Black"/>
        </a:defRPr>
      </a:lvl1pPr>
    </p:titleStyle>
    <p:bodyStyle>
      <a:lvl1pPr marL="342900" indent="-342900" algn="l" defTabSz="457200" rtl="0" eaLnBrk="1" latinLnBrk="0" hangingPunct="1">
        <a:lnSpc>
          <a:spcPct val="90000"/>
        </a:lnSpc>
        <a:spcBef>
          <a:spcPct val="20000"/>
        </a:spcBef>
        <a:spcAft>
          <a:spcPts val="450"/>
        </a:spcAft>
        <a:buFont typeface="Arial"/>
        <a:buChar char="•"/>
        <a:defRPr sz="2000" kern="1200" baseline="0">
          <a:solidFill>
            <a:schemeClr val="tx2"/>
          </a:solidFill>
          <a:latin typeface="Arial"/>
          <a:ea typeface="+mn-ea"/>
          <a:cs typeface="Arial"/>
        </a:defRPr>
      </a:lvl1pPr>
      <a:lvl2pPr marL="742950" indent="-285750" algn="l" defTabSz="457200" rtl="0" eaLnBrk="1" latinLnBrk="0" hangingPunct="1">
        <a:lnSpc>
          <a:spcPct val="100000"/>
        </a:lnSpc>
        <a:spcBef>
          <a:spcPts val="0"/>
        </a:spcBef>
        <a:spcAft>
          <a:spcPts val="0"/>
        </a:spcAft>
        <a:buFont typeface="Arial"/>
        <a:buChar char="–"/>
        <a:defRPr sz="1800" kern="1200">
          <a:solidFill>
            <a:schemeClr val="tx2"/>
          </a:solidFill>
          <a:latin typeface="Arial"/>
          <a:ea typeface="+mn-ea"/>
          <a:cs typeface="Arial"/>
        </a:defRPr>
      </a:lvl2pPr>
      <a:lvl3pPr marL="1143000" indent="-228600" algn="l" defTabSz="457200" rtl="0" eaLnBrk="1" latinLnBrk="0" hangingPunct="1">
        <a:lnSpc>
          <a:spcPct val="100000"/>
        </a:lnSpc>
        <a:spcBef>
          <a:spcPct val="20000"/>
        </a:spcBef>
        <a:spcAft>
          <a:spcPts val="400"/>
        </a:spcAft>
        <a:buFont typeface="Arial"/>
        <a:buChar char="•"/>
        <a:defRPr sz="1600" kern="1200">
          <a:solidFill>
            <a:schemeClr val="tx2"/>
          </a:solidFill>
          <a:latin typeface="Arial"/>
          <a:ea typeface="+mn-ea"/>
          <a:cs typeface="Arial"/>
        </a:defRPr>
      </a:lvl3pPr>
      <a:lvl4pPr marL="1600200" indent="-228600" algn="l" defTabSz="457200" rtl="0" eaLnBrk="1" latinLnBrk="0" hangingPunct="1">
        <a:spcBef>
          <a:spcPct val="20000"/>
        </a:spcBef>
        <a:spcAft>
          <a:spcPts val="200"/>
        </a:spcAft>
        <a:buFont typeface="Arial"/>
        <a:buChar char="–"/>
        <a:defRPr sz="1600" kern="1200">
          <a:solidFill>
            <a:schemeClr val="tx2"/>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i-FI"/>
              <a:t>Muokkaa perustyyl. napsautt.</a:t>
            </a:r>
          </a:p>
        </p:txBody>
      </p:sp>
      <p:sp>
        <p:nvSpPr>
          <p:cNvPr id="1027" name="Tekstin paikkamerkki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20120315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Lst>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orbel" pitchFamily="34" charset="0"/>
        </a:defRPr>
      </a:lvl2pPr>
      <a:lvl3pPr algn="ctr" rtl="0" fontAlgn="base">
        <a:spcBef>
          <a:spcPct val="0"/>
        </a:spcBef>
        <a:spcAft>
          <a:spcPct val="0"/>
        </a:spcAft>
        <a:defRPr sz="4400">
          <a:solidFill>
            <a:schemeClr val="tx1"/>
          </a:solidFill>
          <a:latin typeface="Corbel" pitchFamily="34" charset="0"/>
        </a:defRPr>
      </a:lvl3pPr>
      <a:lvl4pPr algn="ctr" rtl="0" fontAlgn="base">
        <a:spcBef>
          <a:spcPct val="0"/>
        </a:spcBef>
        <a:spcAft>
          <a:spcPct val="0"/>
        </a:spcAft>
        <a:defRPr sz="4400">
          <a:solidFill>
            <a:schemeClr val="tx1"/>
          </a:solidFill>
          <a:latin typeface="Corbel" pitchFamily="34" charset="0"/>
        </a:defRPr>
      </a:lvl4pPr>
      <a:lvl5pPr algn="ctr" rtl="0" fontAlgn="base">
        <a:spcBef>
          <a:spcPct val="0"/>
        </a:spcBef>
        <a:spcAft>
          <a:spcPct val="0"/>
        </a:spcAft>
        <a:defRPr sz="4400">
          <a:solidFill>
            <a:schemeClr val="tx1"/>
          </a:solidFill>
          <a:latin typeface="Corbel" pitchFamily="34" charset="0"/>
        </a:defRPr>
      </a:lvl5pPr>
      <a:lvl6pPr marL="457200" algn="ctr" rtl="0" fontAlgn="base">
        <a:spcBef>
          <a:spcPct val="0"/>
        </a:spcBef>
        <a:spcAft>
          <a:spcPct val="0"/>
        </a:spcAft>
        <a:defRPr sz="4400">
          <a:solidFill>
            <a:schemeClr val="tx1"/>
          </a:solidFill>
          <a:latin typeface="Corbel" pitchFamily="34" charset="0"/>
        </a:defRPr>
      </a:lvl6pPr>
      <a:lvl7pPr marL="914400" algn="ctr" rtl="0" fontAlgn="base">
        <a:spcBef>
          <a:spcPct val="0"/>
        </a:spcBef>
        <a:spcAft>
          <a:spcPct val="0"/>
        </a:spcAft>
        <a:defRPr sz="4400">
          <a:solidFill>
            <a:schemeClr val="tx1"/>
          </a:solidFill>
          <a:latin typeface="Corbel" pitchFamily="34" charset="0"/>
        </a:defRPr>
      </a:lvl7pPr>
      <a:lvl8pPr marL="1371600" algn="ctr" rtl="0" fontAlgn="base">
        <a:spcBef>
          <a:spcPct val="0"/>
        </a:spcBef>
        <a:spcAft>
          <a:spcPct val="0"/>
        </a:spcAft>
        <a:defRPr sz="4400">
          <a:solidFill>
            <a:schemeClr val="tx1"/>
          </a:solidFill>
          <a:latin typeface="Corbel" pitchFamily="34" charset="0"/>
        </a:defRPr>
      </a:lvl8pPr>
      <a:lvl9pPr marL="1828800" algn="ctr" rtl="0" fontAlgn="base">
        <a:spcBef>
          <a:spcPct val="0"/>
        </a:spcBef>
        <a:spcAft>
          <a:spcPct val="0"/>
        </a:spcAft>
        <a:defRPr sz="4400">
          <a:solidFill>
            <a:schemeClr val="tx1"/>
          </a:solidFill>
          <a:latin typeface="Corbel"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82853114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Lst>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Kuva 1"/>
          <p:cNvPicPr>
            <a:picLocks noChangeAspect="1"/>
          </p:cNvPicPr>
          <p:nvPr/>
        </p:nvPicPr>
        <p:blipFill>
          <a:blip r:embed="rId2"/>
          <a:srcRect/>
          <a:stretch>
            <a:fillRect/>
          </a:stretch>
        </p:blipFill>
        <p:spPr bwMode="auto">
          <a:xfrm>
            <a:off x="0" y="896112"/>
            <a:ext cx="9144000" cy="5961888"/>
          </a:xfrm>
          <a:prstGeom prst="rect">
            <a:avLst/>
          </a:prstGeom>
          <a:noFill/>
          <a:ln w="9525">
            <a:noFill/>
            <a:miter lim="800000"/>
            <a:headEnd/>
            <a:tailEnd/>
          </a:ln>
        </p:spPr>
      </p:pic>
      <p:sp>
        <p:nvSpPr>
          <p:cNvPr id="4" name="Otsikko 1">
            <a:extLst>
              <a:ext uri="{FF2B5EF4-FFF2-40B4-BE49-F238E27FC236}">
                <a16:creationId xmlns:a16="http://schemas.microsoft.com/office/drawing/2014/main" id="{6571F8BB-F1BE-475E-AEDB-9872762E605C}"/>
              </a:ext>
            </a:extLst>
          </p:cNvPr>
          <p:cNvSpPr txBox="1">
            <a:spLocks/>
          </p:cNvSpPr>
          <p:nvPr/>
        </p:nvSpPr>
        <p:spPr>
          <a:xfrm>
            <a:off x="329019" y="76612"/>
            <a:ext cx="8110728" cy="764636"/>
          </a:xfrm>
          <a:prstGeom prst="rect">
            <a:avLst/>
          </a:prstGeom>
        </p:spPr>
        <p:txBody>
          <a:bodyPr vert="horz" lIns="0" tIns="45720" rIns="0" bIns="45720" rtlCol="0" anchor="b">
            <a:normAutofit/>
          </a:bodyPr>
          <a:lstStyle>
            <a:lvl1pPr algn="ctr" defTabSz="457200" rtl="0" eaLnBrk="1" latinLnBrk="0" hangingPunct="1">
              <a:lnSpc>
                <a:spcPct val="80000"/>
              </a:lnSpc>
              <a:spcBef>
                <a:spcPct val="0"/>
              </a:spcBef>
              <a:buNone/>
              <a:defRPr sz="4400" b="1" kern="1200" spc="-150">
                <a:solidFill>
                  <a:schemeClr val="tx1">
                    <a:lumMod val="75000"/>
                    <a:lumOff val="25000"/>
                  </a:schemeClr>
                </a:solidFill>
                <a:latin typeface="Arial Black"/>
                <a:ea typeface="+mj-ea"/>
                <a:cs typeface="Arial Black"/>
              </a:defRPr>
            </a:lvl1pPr>
          </a:lstStyle>
          <a:p>
            <a:pPr algn="l"/>
            <a:r>
              <a:rPr lang="fi-FI" dirty="0">
                <a:solidFill>
                  <a:srgbClr val="0746F9"/>
                </a:solidFill>
              </a:rPr>
              <a:t>Hyvinvoiva </a:t>
            </a:r>
            <a:r>
              <a:rPr lang="fi-FI" dirty="0" err="1">
                <a:solidFill>
                  <a:srgbClr val="0746F9"/>
                </a:solidFill>
              </a:rPr>
              <a:t>amis</a:t>
            </a:r>
            <a:endParaRPr lang="fi-FI" dirty="0">
              <a:solidFill>
                <a:srgbClr val="0746F9"/>
              </a:solidFill>
            </a:endParaRPr>
          </a:p>
        </p:txBody>
      </p:sp>
      <p:sp>
        <p:nvSpPr>
          <p:cNvPr id="5" name="Content Placeholder 1">
            <a:extLst>
              <a:ext uri="{FF2B5EF4-FFF2-40B4-BE49-F238E27FC236}">
                <a16:creationId xmlns:a16="http://schemas.microsoft.com/office/drawing/2014/main" id="{0E0F33E4-B0C4-4D83-BCDB-9656C88FF693}"/>
              </a:ext>
            </a:extLst>
          </p:cNvPr>
          <p:cNvSpPr txBox="1">
            <a:spLocks/>
          </p:cNvSpPr>
          <p:nvPr/>
        </p:nvSpPr>
        <p:spPr>
          <a:xfrm>
            <a:off x="329019" y="1005840"/>
            <a:ext cx="5176917" cy="1233054"/>
          </a:xfrm>
          <a:prstGeom prst="rect">
            <a:avLst/>
          </a:prstGeom>
        </p:spPr>
        <p:txBody>
          <a:bodyPr vert="horz" lIns="0" tIns="45720" rIns="0" bIns="45720" rtlCol="0">
            <a:noAutofit/>
          </a:bodyPr>
          <a:lstStyle>
            <a:lvl1pPr marL="0" indent="0" algn="l" defTabSz="457200" rtl="0" eaLnBrk="1" latinLnBrk="0" hangingPunct="1">
              <a:lnSpc>
                <a:spcPct val="90000"/>
              </a:lnSpc>
              <a:spcBef>
                <a:spcPct val="20000"/>
              </a:spcBef>
              <a:spcAft>
                <a:spcPts val="450"/>
              </a:spcAft>
              <a:buFontTx/>
              <a:buNone/>
              <a:defRPr sz="3200" kern="1200" baseline="0">
                <a:solidFill>
                  <a:schemeClr val="tx2"/>
                </a:solidFill>
                <a:latin typeface="Arial"/>
                <a:ea typeface="+mn-ea"/>
                <a:cs typeface="Arial"/>
              </a:defRPr>
            </a:lvl1pPr>
            <a:lvl2pPr marL="742950" indent="-285750" algn="l" defTabSz="457200" rtl="0" eaLnBrk="1" latinLnBrk="0" hangingPunct="1">
              <a:lnSpc>
                <a:spcPct val="100000"/>
              </a:lnSpc>
              <a:spcBef>
                <a:spcPts val="0"/>
              </a:spcBef>
              <a:spcAft>
                <a:spcPts val="0"/>
              </a:spcAft>
              <a:buFont typeface="Arial"/>
              <a:buChar char="–"/>
              <a:defRPr sz="2800" kern="1200">
                <a:solidFill>
                  <a:schemeClr val="tx2"/>
                </a:solidFill>
                <a:latin typeface="Arial"/>
                <a:ea typeface="+mn-ea"/>
                <a:cs typeface="Arial"/>
              </a:defRPr>
            </a:lvl2pPr>
            <a:lvl3pPr marL="1143000" indent="-228600" algn="l" defTabSz="457200" rtl="0" eaLnBrk="1" latinLnBrk="0" hangingPunct="1">
              <a:lnSpc>
                <a:spcPct val="100000"/>
              </a:lnSpc>
              <a:spcBef>
                <a:spcPct val="20000"/>
              </a:spcBef>
              <a:spcAft>
                <a:spcPts val="400"/>
              </a:spcAft>
              <a:buFont typeface="Arial"/>
              <a:buChar char="•"/>
              <a:defRPr sz="2400" kern="1200">
                <a:solidFill>
                  <a:schemeClr val="tx2"/>
                </a:solidFill>
                <a:latin typeface="Arial"/>
                <a:ea typeface="+mn-ea"/>
                <a:cs typeface="Arial"/>
              </a:defRPr>
            </a:lvl3pPr>
            <a:lvl4pPr marL="1600200" indent="-228600" algn="l" defTabSz="457200" rtl="0" eaLnBrk="1" latinLnBrk="0" hangingPunct="1">
              <a:spcBef>
                <a:spcPct val="20000"/>
              </a:spcBef>
              <a:spcAft>
                <a:spcPts val="200"/>
              </a:spcAft>
              <a:buFont typeface="Arial"/>
              <a:buChar char="–"/>
              <a:defRPr sz="2000" kern="1200">
                <a:solidFill>
                  <a:schemeClr val="tx2"/>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dirty="0" err="1"/>
              <a:t>Hyvinvoinnin</a:t>
            </a:r>
            <a:r>
              <a:rPr lang="en-US" sz="2400" b="1" dirty="0"/>
              <a:t> </a:t>
            </a:r>
            <a:r>
              <a:rPr lang="en-US" sz="2400" b="1" dirty="0" err="1"/>
              <a:t>polut</a:t>
            </a:r>
            <a:r>
              <a:rPr lang="en-US" sz="2400" b="1" dirty="0"/>
              <a:t> </a:t>
            </a:r>
            <a:r>
              <a:rPr lang="en-US" sz="2400" b="1" dirty="0" err="1"/>
              <a:t>uudistuvassa</a:t>
            </a:r>
            <a:r>
              <a:rPr lang="en-US" sz="2400" b="1" dirty="0"/>
              <a:t> </a:t>
            </a:r>
            <a:r>
              <a:rPr lang="en-US" sz="2400" b="1" dirty="0" err="1"/>
              <a:t>ammatillisessa</a:t>
            </a:r>
            <a:r>
              <a:rPr lang="en-US" sz="2400" b="1" dirty="0"/>
              <a:t> </a:t>
            </a:r>
            <a:r>
              <a:rPr lang="en-US" sz="2400" b="1" dirty="0" err="1"/>
              <a:t>koulutuksessa</a:t>
            </a:r>
            <a:endParaRPr lang="en-US" sz="2400" b="1" dirty="0"/>
          </a:p>
          <a:p>
            <a:r>
              <a:rPr lang="en-US" sz="1600" b="1" i="1" dirty="0"/>
              <a:t>Ville Virtanen SAKU ry &amp; Elise Virnes OKM	</a:t>
            </a:r>
          </a:p>
        </p:txBody>
      </p:sp>
      <p:pic>
        <p:nvPicPr>
          <p:cNvPr id="6" name="Kuva 5">
            <a:extLst>
              <a:ext uri="{FF2B5EF4-FFF2-40B4-BE49-F238E27FC236}">
                <a16:creationId xmlns:a16="http://schemas.microsoft.com/office/drawing/2014/main" id="{A821E328-9156-4785-B7C0-0099F6A4A9AB}"/>
              </a:ext>
            </a:extLst>
          </p:cNvPr>
          <p:cNvPicPr>
            <a:picLocks noChangeAspect="1"/>
          </p:cNvPicPr>
          <p:nvPr/>
        </p:nvPicPr>
        <p:blipFill>
          <a:blip r:embed="rId3"/>
          <a:stretch>
            <a:fillRect/>
          </a:stretch>
        </p:blipFill>
        <p:spPr>
          <a:xfrm>
            <a:off x="8279296" y="0"/>
            <a:ext cx="864704" cy="864704"/>
          </a:xfrm>
          <a:prstGeom prst="rect">
            <a:avLst/>
          </a:prstGeom>
        </p:spPr>
      </p:pic>
    </p:spTree>
    <p:extLst>
      <p:ext uri="{BB962C8B-B14F-4D97-AF65-F5344CB8AC3E}">
        <p14:creationId xmlns:p14="http://schemas.microsoft.com/office/powerpoint/2010/main" val="4250326519"/>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3"/>
          <p:cNvSpPr txBox="1">
            <a:spLocks noChangeArrowheads="1"/>
          </p:cNvSpPr>
          <p:nvPr/>
        </p:nvSpPr>
        <p:spPr bwMode="auto">
          <a:xfrm>
            <a:off x="1184275" y="2997200"/>
            <a:ext cx="7632700" cy="286226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i-FI" altLang="fi-FI" sz="1800" b="1" i="0" u="none" strike="noStrike" kern="1200" cap="none" spc="0" normalizeH="0" baseline="0" noProof="0" dirty="0">
                <a:ln>
                  <a:noFill/>
                </a:ln>
                <a:solidFill>
                  <a:prstClr val="black"/>
                </a:solidFill>
                <a:effectLst/>
                <a:uLnTx/>
                <a:uFillTx/>
                <a:latin typeface="Tahoma" pitchFamily="34" charset="0"/>
                <a:ea typeface="+mn-ea"/>
                <a:cs typeface="Tahoma" pitchFamily="34" charset="0"/>
              </a:rPr>
              <a:t>MITÄ SE TARKOITTAA?</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altLang="fi-FI" sz="1600" b="1" i="0" u="none" strike="noStrike" kern="1200" cap="none" spc="0" normalizeH="0" baseline="0" noProof="0" dirty="0">
              <a:ln>
                <a:noFill/>
              </a:ln>
              <a:solidFill>
                <a:prstClr val="black"/>
              </a:solidFill>
              <a:effectLst/>
              <a:uLnTx/>
              <a:uFillTx/>
              <a:latin typeface="Tahoma" pitchFamily="34" charset="0"/>
              <a:ea typeface="+mn-ea"/>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altLang="fi-FI" sz="1600" b="1" i="0" u="none" strike="noStrike" kern="1200" cap="none" spc="0" normalizeH="0" baseline="0" noProof="0" dirty="0">
                <a:ln>
                  <a:noFill/>
                </a:ln>
                <a:solidFill>
                  <a:prstClr val="black"/>
                </a:solidFill>
                <a:effectLst/>
                <a:uLnTx/>
                <a:uFillTx/>
                <a:latin typeface="Tahoma" pitchFamily="34" charset="0"/>
                <a:ea typeface="+mn-ea"/>
                <a:cs typeface="Tahoma" pitchFamily="34" charset="0"/>
              </a:rPr>
              <a:t>Opiskelun hallinnan kokemusta.</a:t>
            </a:r>
            <a:r>
              <a:rPr kumimoji="0" lang="fi-FI" altLang="fi-FI" sz="1600" b="0" i="0" u="none" strike="noStrike" kern="1200" cap="none" spc="0" normalizeH="0" baseline="0" noProof="0" dirty="0">
                <a:ln>
                  <a:noFill/>
                </a:ln>
                <a:solidFill>
                  <a:prstClr val="black"/>
                </a:solidFill>
                <a:effectLst/>
                <a:uLnTx/>
                <a:uFillTx/>
                <a:latin typeface="Tahoma" pitchFamily="34" charset="0"/>
                <a:ea typeface="+mn-ea"/>
                <a:cs typeface="Tahoma" pitchFamily="34" charset="0"/>
              </a:rPr>
              <a:t> Opiskelija on "kartalla" omista opinnoistaan. Oman opiskelun kokonaisuus, tavoitteet, tehdyt suoritukset, jäljellä olevat tehtävät ja mahdolliset rästit ovat tiedossa. Tällä hetkellä yhtenä läpäisyn hidasteena on epätietoisuus omista opinnoista ja lukujärjestyksestä, puuttuu tieto siitä missä pitäisi olla ja mihin aikaan. Myös opettajat ovat epätietoisia ja paikoin hukassa.</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altLang="fi-FI" sz="1600" b="1" i="0" u="none" strike="noStrike" kern="1200" cap="none" spc="0" normalizeH="0" baseline="0" noProof="0" dirty="0">
              <a:ln>
                <a:noFill/>
              </a:ln>
              <a:solidFill>
                <a:prstClr val="black"/>
              </a:solidFill>
              <a:effectLst/>
              <a:uLnTx/>
              <a:uFillTx/>
              <a:latin typeface="Tahoma" pitchFamily="34" charset="0"/>
              <a:ea typeface="+mn-ea"/>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altLang="fi-FI" sz="1600" b="1" i="0" u="none" strike="noStrike" kern="1200" cap="none" spc="0" normalizeH="0" baseline="0" noProof="0" dirty="0">
                <a:ln>
                  <a:noFill/>
                </a:ln>
                <a:solidFill>
                  <a:prstClr val="black"/>
                </a:solidFill>
                <a:effectLst/>
                <a:uLnTx/>
                <a:uFillTx/>
                <a:latin typeface="Tahoma" pitchFamily="34" charset="0"/>
                <a:ea typeface="+mn-ea"/>
                <a:cs typeface="Tahoma" pitchFamily="34" charset="0"/>
              </a:rPr>
              <a:t>Opintojen organisointi, seuranta, lukujärjestyksen suunnittelu, opiskelijan itseohjautuvuus ja parempi tiedottaminen lisäävät opiskelun hallintaa.</a:t>
            </a:r>
            <a:r>
              <a:rPr kumimoji="0" lang="fi-FI" altLang="fi-FI" sz="1800" b="0" i="0" u="none" strike="noStrike" kern="1200" cap="none" spc="0" normalizeH="0" baseline="0" noProof="0" dirty="0">
                <a:ln>
                  <a:noFill/>
                </a:ln>
                <a:solidFill>
                  <a:prstClr val="black"/>
                </a:solidFill>
                <a:effectLst/>
                <a:uLnTx/>
                <a:uFillTx/>
                <a:latin typeface="Tahoma" pitchFamily="34" charset="0"/>
                <a:ea typeface="+mn-ea"/>
                <a:cs typeface="Tahoma" pitchFamily="34" charset="0"/>
              </a:rPr>
              <a:t>	</a:t>
            </a:r>
            <a:endParaRPr kumimoji="0" lang="fi-FI" altLang="fi-FI" sz="1800" b="1" i="0" u="none" strike="noStrike" kern="1200" cap="none" spc="0" normalizeH="0" baseline="0" noProof="0" dirty="0">
              <a:ln>
                <a:noFill/>
              </a:ln>
              <a:solidFill>
                <a:prstClr val="black"/>
              </a:solidFill>
              <a:effectLst/>
              <a:uLnTx/>
              <a:uFillTx/>
              <a:latin typeface="Tahoma" pitchFamily="34" charset="0"/>
              <a:ea typeface="+mn-ea"/>
              <a:cs typeface="Tahoma" pitchFamily="34" charset="0"/>
            </a:endParaRPr>
          </a:p>
        </p:txBody>
      </p:sp>
      <p:sp>
        <p:nvSpPr>
          <p:cNvPr id="29698" name="Rectangle 4"/>
          <p:cNvSpPr txBox="1">
            <a:spLocks noChangeArrowheads="1"/>
          </p:cNvSpPr>
          <p:nvPr/>
        </p:nvSpPr>
        <p:spPr bwMode="auto">
          <a:xfrm>
            <a:off x="1184275" y="2060575"/>
            <a:ext cx="8445500" cy="1139825"/>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altLang="fi-FI" sz="2800" b="1" i="0" u="none" strike="noStrike" kern="1200" cap="none" spc="0" normalizeH="0" baseline="0" noProof="0">
                <a:ln>
                  <a:noFill/>
                </a:ln>
                <a:solidFill>
                  <a:srgbClr val="404040"/>
                </a:solidFill>
                <a:effectLst/>
                <a:uLnTx/>
                <a:uFillTx/>
                <a:latin typeface="Corbel" pitchFamily="34" charset="0"/>
                <a:ea typeface="+mn-ea"/>
                <a:cs typeface="Arial" charset="0"/>
              </a:rPr>
              <a:t> </a:t>
            </a:r>
            <a:endParaRPr kumimoji="0" lang="fi-FI" altLang="fi-FI" sz="1800" b="1" i="0" u="none" strike="noStrike" kern="1200" cap="none" spc="0" normalizeH="0" baseline="0" noProof="0">
              <a:ln>
                <a:noFill/>
              </a:ln>
              <a:solidFill>
                <a:prstClr val="black"/>
              </a:solidFill>
              <a:effectLst/>
              <a:uLnTx/>
              <a:uFillTx/>
              <a:latin typeface="Corbel" pitchFamily="34" charset="0"/>
              <a:ea typeface="+mn-ea"/>
              <a:cs typeface="Arial" charset="0"/>
            </a:endParaRPr>
          </a:p>
        </p:txBody>
      </p:sp>
      <p:sp>
        <p:nvSpPr>
          <p:cNvPr id="29699" name="Rectangle 4"/>
          <p:cNvSpPr txBox="1">
            <a:spLocks noChangeArrowheads="1"/>
          </p:cNvSpPr>
          <p:nvPr/>
        </p:nvSpPr>
        <p:spPr bwMode="auto">
          <a:xfrm>
            <a:off x="1184275" y="1708786"/>
            <a:ext cx="8002587" cy="1152525"/>
          </a:xfrm>
          <a:prstGeom prst="rect">
            <a:avLst/>
          </a:prstGeom>
          <a:noFill/>
          <a:ln w="9525">
            <a:noFill/>
            <a:miter lim="800000"/>
            <a:headEnd/>
            <a:tailEnd/>
          </a:ln>
        </p:spPr>
        <p:txBody>
          <a:bodyP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fi-FI" altLang="fi-FI" b="1" i="1" u="none" strike="noStrike" kern="1200" cap="none" spc="0" normalizeH="0" baseline="0" noProof="0" dirty="0">
                <a:ln>
                  <a:noFill/>
                </a:ln>
                <a:solidFill>
                  <a:srgbClr val="0070C0"/>
                </a:solidFill>
                <a:effectLst/>
                <a:uLnTx/>
                <a:uFillTx/>
                <a:latin typeface="Tahoma" pitchFamily="34" charset="0"/>
                <a:ea typeface="+mn-ea"/>
                <a:cs typeface="Tahoma" pitchFamily="34" charset="0"/>
              </a:rPr>
              <a:t>Tutkija Jukka Vehviläinen:</a:t>
            </a:r>
            <a:br>
              <a:rPr kumimoji="0" lang="fi-FI" altLang="fi-FI" b="1" i="1" u="none" strike="noStrike" kern="1200" cap="none" spc="0" normalizeH="0" baseline="0" noProof="0" dirty="0">
                <a:ln>
                  <a:noFill/>
                </a:ln>
                <a:solidFill>
                  <a:srgbClr val="0070C0"/>
                </a:solidFill>
                <a:effectLst/>
                <a:uLnTx/>
                <a:uFillTx/>
                <a:latin typeface="Tahoma" pitchFamily="34" charset="0"/>
                <a:ea typeface="+mn-ea"/>
                <a:cs typeface="Tahoma" pitchFamily="34" charset="0"/>
              </a:rPr>
            </a:br>
            <a:r>
              <a:rPr kumimoji="0" lang="fi-FI" altLang="fi-FI" sz="2400" b="1" i="0" u="none" strike="noStrike" kern="1200" cap="none" spc="0" normalizeH="0" baseline="0" noProof="0" dirty="0">
                <a:ln>
                  <a:noFill/>
                </a:ln>
                <a:solidFill>
                  <a:srgbClr val="0070C0"/>
                </a:solidFill>
                <a:effectLst/>
                <a:uLnTx/>
                <a:uFillTx/>
                <a:latin typeface="Tahoma" pitchFamily="34" charset="0"/>
                <a:ea typeface="+mn-ea"/>
                <a:cs typeface="Tahoma" pitchFamily="34" charset="0"/>
              </a:rPr>
              <a:t>Opiskelija oman opiskelunsa omistajaksi</a:t>
            </a:r>
          </a:p>
        </p:txBody>
      </p:sp>
      <p:pic>
        <p:nvPicPr>
          <p:cNvPr id="10" name="Kuva 9"/>
          <p:cNvPicPr>
            <a:picLocks noChangeAspect="1"/>
          </p:cNvPicPr>
          <p:nvPr/>
        </p:nvPicPr>
        <p:blipFill>
          <a:blip r:embed="rId2">
            <a:extLst/>
          </a:blip>
          <a:stretch>
            <a:fillRect/>
          </a:stretch>
        </p:blipFill>
        <p:spPr>
          <a:xfrm>
            <a:off x="7236296" y="5697256"/>
            <a:ext cx="1368152" cy="684076"/>
          </a:xfrm>
          <a:prstGeom prst="rect">
            <a:avLst/>
          </a:prstGeom>
          <a:effectLst>
            <a:outerShdw blurRad="50800" dist="50800" dir="5400000" sx="116000" sy="116000" algn="ctr" rotWithShape="0">
              <a:srgbClr val="000000">
                <a:alpha val="0"/>
              </a:srgbClr>
            </a:outerShdw>
            <a:softEdge rad="101600"/>
          </a:effectLst>
        </p:spPr>
      </p:pic>
    </p:spTree>
    <p:extLst>
      <p:ext uri="{BB962C8B-B14F-4D97-AF65-F5344CB8AC3E}">
        <p14:creationId xmlns:p14="http://schemas.microsoft.com/office/powerpoint/2010/main" val="4030602883"/>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59308" y="166513"/>
            <a:ext cx="8734568" cy="1075433"/>
          </a:xfrm>
        </p:spPr>
        <p:txBody>
          <a:bodyPr>
            <a:normAutofit/>
          </a:bodyPr>
          <a:lstStyle/>
          <a:p>
            <a:r>
              <a:rPr lang="fi-FI" sz="4000" dirty="0"/>
              <a:t>Yksilöllinen opintopolku </a:t>
            </a:r>
            <a:br>
              <a:rPr lang="fi-FI" sz="4000" dirty="0"/>
            </a:br>
            <a:r>
              <a:rPr lang="fi-FI" sz="4000" dirty="0"/>
              <a:t>kaikille</a:t>
            </a:r>
            <a:endParaRPr lang="fi-FI" sz="2200" b="1" dirty="0">
              <a:solidFill>
                <a:srgbClr val="FF0000"/>
              </a:solidFill>
            </a:endParaRPr>
          </a:p>
        </p:txBody>
      </p:sp>
      <p:sp>
        <p:nvSpPr>
          <p:cNvPr id="7" name="Content Placeholder 6"/>
          <p:cNvSpPr>
            <a:spLocks noGrp="1"/>
          </p:cNvSpPr>
          <p:nvPr>
            <p:ph idx="1"/>
          </p:nvPr>
        </p:nvSpPr>
        <p:spPr>
          <a:xfrm>
            <a:off x="534571" y="1430633"/>
            <a:ext cx="8239396" cy="4752454"/>
          </a:xfrm>
        </p:spPr>
        <p:txBody>
          <a:bodyPr/>
          <a:lstStyle/>
          <a:p>
            <a:pPr>
              <a:spcBef>
                <a:spcPts val="200"/>
              </a:spcBef>
            </a:pPr>
            <a:r>
              <a:rPr lang="fi-FI" dirty="0"/>
              <a:t>Tavoitteet osaamisen kehittämiseksi kirjataan henkilökohtaiseen osaamisen kehittämissuunnitelmaan (= HOKS).</a:t>
            </a:r>
          </a:p>
          <a:p>
            <a:pPr>
              <a:spcBef>
                <a:spcPts val="200"/>
              </a:spcBef>
            </a:pPr>
            <a:r>
              <a:rPr lang="fi-FI" dirty="0"/>
              <a:t>Opettaja laatii suunnitelman yhdessä opiskelijan kanssa.</a:t>
            </a:r>
          </a:p>
          <a:p>
            <a:pPr>
              <a:spcBef>
                <a:spcPts val="200"/>
              </a:spcBef>
            </a:pPr>
            <a:r>
              <a:rPr lang="fi-FI" dirty="0" err="1"/>
              <a:t>HOKSin</a:t>
            </a:r>
            <a:r>
              <a:rPr lang="fi-FI" dirty="0"/>
              <a:t> laadintaan osallistuvat tarpeen mukaan myös esim. työnantaja tai muu työpaikan edustaja tai muut yhteistyötahot.</a:t>
            </a:r>
          </a:p>
          <a:p>
            <a:pPr>
              <a:spcBef>
                <a:spcPts val="200"/>
              </a:spcBef>
            </a:pPr>
            <a:r>
              <a:rPr lang="fi-FI" dirty="0"/>
              <a:t>Suunnitelmaan kirjataan mm. aiemmin hankitun osaamisen tunnistaminen ja tunnustaminen, puuttuvan osaamisen hankkiminen eri oppimisympäristöissä, näytöt ja muu osaamisen osoittaminen sekä tarvittava ohjaus ja tuki (mm. asuntolassa tarjottava tuki).</a:t>
            </a:r>
          </a:p>
          <a:p>
            <a:pPr>
              <a:spcBef>
                <a:spcPts val="200"/>
              </a:spcBef>
            </a:pPr>
            <a:r>
              <a:rPr lang="fi-FI" dirty="0"/>
              <a:t>Opiskelu sekä niihin liittyvä ohjaus ja tuki vastaavat opiskelijan tavoitteita, tarpeita, elämäntilannetta ja edellytyksiä.</a:t>
            </a:r>
          </a:p>
          <a:p>
            <a:pPr>
              <a:spcBef>
                <a:spcPts val="200"/>
              </a:spcBef>
            </a:pPr>
            <a:r>
              <a:rPr lang="fi-FI" dirty="0"/>
              <a:t>Koulutusaikoja lyhennetään keskittymällä opiskelijalta puuttuvan osaamisen hankkimiseen hänelle sopivimmalla tavalla.</a:t>
            </a:r>
          </a:p>
          <a:p>
            <a:pPr>
              <a:spcBef>
                <a:spcPts val="200"/>
              </a:spcBef>
            </a:pPr>
            <a:r>
              <a:rPr lang="fi-FI" dirty="0"/>
              <a:t>Osaamisen tunnustamisesta tulee koulutuksen järjestäjien velvollisuus.</a:t>
            </a:r>
          </a:p>
        </p:txBody>
      </p:sp>
    </p:spTree>
    <p:extLst>
      <p:ext uri="{BB962C8B-B14F-4D97-AF65-F5344CB8AC3E}">
        <p14:creationId xmlns:p14="http://schemas.microsoft.com/office/powerpoint/2010/main" val="622790652"/>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solidFill>
                  <a:srgbClr val="1C5D99"/>
                </a:solidFill>
              </a:rPr>
              <a:t>Kasvatus, osallisuus ja vaikuttaminen</a:t>
            </a:r>
            <a:endParaRPr lang="fi-FI" dirty="0"/>
          </a:p>
        </p:txBody>
      </p:sp>
      <p:sp>
        <p:nvSpPr>
          <p:cNvPr id="3" name="Sisällön paikkamerkki 2"/>
          <p:cNvSpPr>
            <a:spLocks noGrp="1"/>
          </p:cNvSpPr>
          <p:nvPr>
            <p:ph idx="1"/>
          </p:nvPr>
        </p:nvSpPr>
        <p:spPr>
          <a:xfrm>
            <a:off x="382219" y="2088574"/>
            <a:ext cx="8378019" cy="3449782"/>
          </a:xfrm>
        </p:spPr>
        <p:txBody>
          <a:bodyPr/>
          <a:lstStyle/>
          <a:p>
            <a:pPr marL="0" indent="0">
              <a:spcBef>
                <a:spcPts val="576"/>
              </a:spcBef>
              <a:spcAft>
                <a:spcPts val="0"/>
              </a:spcAft>
              <a:buNone/>
            </a:pPr>
            <a:r>
              <a:rPr lang="fi-FI" sz="2400" b="1" dirty="0">
                <a:solidFill>
                  <a:srgbClr val="1C5D99"/>
                </a:solidFill>
                <a:latin typeface="Calibri"/>
                <a:ea typeface="Calibri"/>
                <a:cs typeface="Times New Roman"/>
              </a:rPr>
              <a:t>106 § Opiskelijoiden vaikutusmahdollisuuksien turvaaminen ja opiskelijakunta</a:t>
            </a:r>
            <a:endParaRPr lang="fi-FI" dirty="0"/>
          </a:p>
          <a:p>
            <a:pPr marL="347472" indent="-347472">
              <a:spcBef>
                <a:spcPts val="576"/>
              </a:spcBef>
              <a:spcAft>
                <a:spcPts val="0"/>
              </a:spcAft>
            </a:pPr>
            <a:r>
              <a:rPr lang="fi-FI" dirty="0">
                <a:solidFill>
                  <a:srgbClr val="1C5D99"/>
                </a:solidFill>
                <a:ea typeface="Calibri"/>
              </a:rPr>
              <a:t>koulutuksen järjestäjällä tulee edelleen olla sen opiskelijoista muodostuva opiskelijakunta. Opiskelijakunta voi olla oppilaitoskohtainen tai oppilaitosten yhteinen. K-järjestäjän tulee turvata opiskelijankunnan riittävät toimintaedellytykset. Pykälässä mainittu ne k-järjestäjät, joilla ei tarvitse olla opiskelijakuntaa.</a:t>
            </a:r>
            <a:endParaRPr lang="fi-FI" dirty="0"/>
          </a:p>
          <a:p>
            <a:pPr marL="347472" indent="-347472">
              <a:spcBef>
                <a:spcPts val="576"/>
              </a:spcBef>
              <a:spcAft>
                <a:spcPts val="0"/>
              </a:spcAft>
            </a:pPr>
            <a:r>
              <a:rPr lang="fi-FI" dirty="0">
                <a:solidFill>
                  <a:srgbClr val="1C5D99"/>
                </a:solidFill>
                <a:ea typeface="Calibri"/>
              </a:rPr>
              <a:t>uutta on painotus, että k-järjestäjän tulee </a:t>
            </a:r>
            <a:r>
              <a:rPr lang="fi-FI" b="1" dirty="0">
                <a:solidFill>
                  <a:srgbClr val="1C5D99"/>
                </a:solidFill>
                <a:ea typeface="Calibri"/>
              </a:rPr>
              <a:t>myös muulla tavoin </a:t>
            </a:r>
            <a:r>
              <a:rPr lang="fi-FI" dirty="0">
                <a:solidFill>
                  <a:srgbClr val="1C5D99"/>
                </a:solidFill>
                <a:ea typeface="Calibri"/>
              </a:rPr>
              <a:t>varmistaa opiskelijoiden mahdollisuudet osallistua ja vaikuttaa sekä tiedottamisvelvollisuus näistä mahdollisuuksista.</a:t>
            </a:r>
            <a:endParaRPr lang="fi-FI" dirty="0"/>
          </a:p>
        </p:txBody>
      </p:sp>
    </p:spTree>
    <p:extLst>
      <p:ext uri="{BB962C8B-B14F-4D97-AF65-F5344CB8AC3E}">
        <p14:creationId xmlns:p14="http://schemas.microsoft.com/office/powerpoint/2010/main" val="2348088458"/>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4"/>
          <p:cNvSpPr txBox="1">
            <a:spLocks noChangeArrowheads="1"/>
          </p:cNvSpPr>
          <p:nvPr/>
        </p:nvSpPr>
        <p:spPr bwMode="auto">
          <a:xfrm>
            <a:off x="1092200" y="2152650"/>
            <a:ext cx="8002588" cy="1091551"/>
          </a:xfrm>
          <a:prstGeom prst="rect">
            <a:avLst/>
          </a:prstGeom>
          <a:noFill/>
          <a:ln w="9525">
            <a:noFill/>
            <a:miter lim="800000"/>
            <a:headEnd/>
            <a:tailEnd/>
          </a:ln>
        </p:spPr>
        <p:txBody>
          <a:bodyP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fi-FI" altLang="fi-FI" sz="2400" b="1" i="0" u="none" strike="noStrike" kern="1200" cap="none" spc="0" normalizeH="0" baseline="0" noProof="0" dirty="0">
                <a:ln>
                  <a:noFill/>
                </a:ln>
                <a:solidFill>
                  <a:srgbClr val="0070C0"/>
                </a:solidFill>
                <a:effectLst/>
                <a:uLnTx/>
                <a:uFillTx/>
                <a:latin typeface="Tahoma" pitchFamily="34" charset="0"/>
                <a:ea typeface="+mn-ea"/>
                <a:cs typeface="Tahoma" pitchFamily="34" charset="0"/>
              </a:rPr>
              <a:t>Luotsaava opettajuus ja työpaikkaohjaus</a:t>
            </a:r>
          </a:p>
        </p:txBody>
      </p:sp>
      <p:sp>
        <p:nvSpPr>
          <p:cNvPr id="3" name="Text Box 3"/>
          <p:cNvSpPr txBox="1">
            <a:spLocks noChangeArrowheads="1"/>
          </p:cNvSpPr>
          <p:nvPr/>
        </p:nvSpPr>
        <p:spPr bwMode="auto">
          <a:xfrm>
            <a:off x="1092200" y="2996502"/>
            <a:ext cx="7632700" cy="3139321"/>
          </a:xfrm>
          <a:prstGeom prst="rect">
            <a:avLst/>
          </a:prstGeom>
          <a:noFill/>
          <a:ln>
            <a:noFill/>
          </a:ln>
          <a:effectLs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fi-FI" altLang="fi-FI" sz="1800" b="1" i="0" u="none" strike="noStrike" kern="1200" cap="none" spc="0" normalizeH="0" baseline="0" noProof="0" dirty="0">
                <a:ln>
                  <a:noFill/>
                </a:ln>
                <a:solidFill>
                  <a:prstClr val="black"/>
                </a:solidFill>
                <a:effectLst/>
                <a:uLnTx/>
                <a:uFillTx/>
                <a:latin typeface="Arial" charset="0"/>
                <a:ea typeface="+mn-ea"/>
                <a:cs typeface="Arial" charset="0"/>
              </a:rPr>
              <a:t>MITÄ SE TARKOITTAA?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altLang="fi-FI" sz="1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mn-ea"/>
                <a:cs typeface="Arial" charset="0"/>
              </a:rPr>
              <a:t>Opettajan persoonalla ja käyttäytymisellä ratkaiseva merkitys.</a:t>
            </a:r>
            <a:r>
              <a:rPr kumimoji="0" lang="fi-FI" altLang="fi-FI" sz="16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mn-ea"/>
                <a:cs typeface="Arial" charset="0"/>
              </a:rPr>
              <a:t> Opiskelijat listaavat pitkän listan toiveadjektiiveja hyvää opettajaa kuvatessaan. Esimerkiksi </a:t>
            </a:r>
            <a:r>
              <a:rPr kumimoji="0" lang="fi-FI" altLang="fi-FI" sz="1600" b="0" i="1"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mn-ea"/>
                <a:cs typeface="Arial" charset="0"/>
              </a:rPr>
              <a:t>kärsivällinen</a:t>
            </a:r>
            <a:r>
              <a:rPr kumimoji="0" lang="fi-FI" altLang="fi-FI" sz="16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mn-ea"/>
                <a:cs typeface="Arial" charset="0"/>
              </a:rPr>
              <a:t> opettaja pysähtyy varmistamaan, että kaikki ovat oppineet asiat. Kärsivällisyyden ohella avainkäsitteenä voidaan pitää </a:t>
            </a:r>
            <a:r>
              <a:rPr kumimoji="0" lang="fi-FI" altLang="fi-FI" sz="1600" b="0" i="1"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mn-ea"/>
                <a:cs typeface="Arial" charset="0"/>
              </a:rPr>
              <a:t>uskallusta.</a:t>
            </a:r>
            <a:r>
              <a:rPr kumimoji="0" lang="fi-FI" altLang="fi-FI" sz="16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mn-ea"/>
                <a:cs typeface="Arial" charset="0"/>
              </a:rPr>
              <a:t> Rennolta ja turvalliselta opettajalta uskaltaa kysyä jos jokin asia jää epäselväksi.</a:t>
            </a:r>
            <a:r>
              <a:rPr kumimoji="0" lang="fi-FI" altLang="fi-FI" sz="1600" b="0" i="0" u="none" strike="noStrike" kern="1200" cap="none" spc="0" normalizeH="0" baseline="0" noProof="0" dirty="0">
                <a:ln>
                  <a:noFill/>
                </a:ln>
                <a:solidFill>
                  <a:prstClr val="black"/>
                </a:solidFill>
                <a:effectLst/>
                <a:uLnTx/>
                <a:uFillTx/>
                <a:latin typeface="Arial" charset="0"/>
                <a:ea typeface="+mn-ea"/>
                <a:cs typeface="Arial" charset="0"/>
              </a:rPr>
              <a:t> Opiskelijakyselyssä väitteellä ”opettajat ovat kannustavia ja myönteisiä” oli selkeä yhteys opintojen hyvään läpäisyyn.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altLang="fi-FI" sz="16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altLang="fi-FI" sz="1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altLang="fi-FI"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mn-ea"/>
                <a:cs typeface="Arial" charset="0"/>
              </a:rPr>
              <a:t> </a:t>
            </a:r>
          </a:p>
        </p:txBody>
      </p:sp>
      <p:pic>
        <p:nvPicPr>
          <p:cNvPr id="4" name="Kuva 3"/>
          <p:cNvPicPr>
            <a:picLocks noChangeAspect="1"/>
          </p:cNvPicPr>
          <p:nvPr/>
        </p:nvPicPr>
        <p:blipFill>
          <a:blip r:embed="rId2">
            <a:extLst/>
          </a:blip>
          <a:stretch>
            <a:fillRect/>
          </a:stretch>
        </p:blipFill>
        <p:spPr>
          <a:xfrm>
            <a:off x="7231931" y="5589240"/>
            <a:ext cx="1512168" cy="756084"/>
          </a:xfrm>
          <a:prstGeom prst="rect">
            <a:avLst/>
          </a:prstGeom>
          <a:effectLst>
            <a:outerShdw blurRad="50800" dist="50800" dir="5400000" sx="116000" sy="116000" algn="ctr" rotWithShape="0">
              <a:srgbClr val="000000">
                <a:alpha val="0"/>
              </a:srgbClr>
            </a:outerShdw>
            <a:softEdge rad="101600"/>
          </a:effectLst>
        </p:spPr>
      </p:pic>
    </p:spTree>
    <p:extLst>
      <p:ext uri="{BB962C8B-B14F-4D97-AF65-F5344CB8AC3E}">
        <p14:creationId xmlns:p14="http://schemas.microsoft.com/office/powerpoint/2010/main" val="3838179570"/>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82219" y="116321"/>
            <a:ext cx="8378019" cy="1153552"/>
          </a:xfrm>
        </p:spPr>
        <p:txBody>
          <a:bodyPr>
            <a:normAutofit fontScale="90000"/>
          </a:bodyPr>
          <a:lstStyle/>
          <a:p>
            <a:r>
              <a:rPr lang="fi-FI" dirty="0"/>
              <a:t>Ohjattua oppimista erilaisissa oppimisympäristöissä</a:t>
            </a:r>
          </a:p>
        </p:txBody>
      </p:sp>
      <p:sp>
        <p:nvSpPr>
          <p:cNvPr id="7" name="Content Placeholder 6"/>
          <p:cNvSpPr>
            <a:spLocks noGrp="1"/>
          </p:cNvSpPr>
          <p:nvPr>
            <p:ph idx="1"/>
          </p:nvPr>
        </p:nvSpPr>
        <p:spPr>
          <a:xfrm>
            <a:off x="382219" y="1783009"/>
            <a:ext cx="8249717" cy="4142303"/>
          </a:xfrm>
        </p:spPr>
        <p:txBody>
          <a:bodyPr/>
          <a:lstStyle/>
          <a:p>
            <a:pPr marL="0" indent="0" fontAlgn="base">
              <a:buNone/>
            </a:pPr>
            <a:r>
              <a:rPr lang="fi-FI" dirty="0"/>
              <a:t>Opiskelijalla on oikeus saada </a:t>
            </a:r>
            <a:r>
              <a:rPr lang="fi-FI" b="1" dirty="0"/>
              <a:t>eri oppimisympäristöissä</a:t>
            </a:r>
            <a:r>
              <a:rPr lang="fi-FI" dirty="0"/>
              <a:t> sellaista </a:t>
            </a:r>
            <a:r>
              <a:rPr lang="fi-FI" b="1" dirty="0"/>
              <a:t>opetusta ja ohjausta</a:t>
            </a:r>
            <a:r>
              <a:rPr lang="fi-FI" dirty="0"/>
              <a:t>, joka mahdollistaa tutkinnon tai koulutuksen perusteiden mukaisten ammattitaitovaatimusten ja osaamistavoitteiden saavuttamisen.</a:t>
            </a:r>
          </a:p>
          <a:p>
            <a:pPr marL="0" indent="0" fontAlgn="base">
              <a:buNone/>
            </a:pPr>
            <a:endParaRPr lang="fi-FI" dirty="0"/>
          </a:p>
          <a:p>
            <a:pPr marL="0" indent="0" fontAlgn="base">
              <a:buNone/>
            </a:pPr>
            <a:r>
              <a:rPr lang="fi-FI" dirty="0"/>
              <a:t>Opiskelijalla on oikeus saada henkilökohtaista ja muuta tarpeellista </a:t>
            </a:r>
            <a:r>
              <a:rPr lang="fi-FI" b="1" dirty="0"/>
              <a:t>opinto-ohjausta</a:t>
            </a:r>
            <a:r>
              <a:rPr lang="fi-FI" dirty="0"/>
              <a:t>.</a:t>
            </a:r>
          </a:p>
          <a:p>
            <a:pPr marL="0" indent="0" fontAlgn="base">
              <a:buNone/>
            </a:pPr>
            <a:endParaRPr lang="fi-FI" dirty="0"/>
          </a:p>
          <a:p>
            <a:pPr marL="0" indent="0" fontAlgn="base">
              <a:buNone/>
            </a:pPr>
            <a:r>
              <a:rPr lang="fi-FI" dirty="0"/>
              <a:t>Koulutuksen järjestäjä vastaa siitä, että oppisopimuskoulutuksessa ja koulutussopimukseen perustuvassa koulutuksessa käytännön työtehtävät ovat sellaisia, että opiskelijan henkilökohtaisen osaamisen kehittämissuunnitelman mukaiset osaamistavoitteet voidaan niitä tekemällä saavuttaa.</a:t>
            </a:r>
          </a:p>
        </p:txBody>
      </p:sp>
    </p:spTree>
    <p:extLst>
      <p:ext uri="{BB962C8B-B14F-4D97-AF65-F5344CB8AC3E}">
        <p14:creationId xmlns:p14="http://schemas.microsoft.com/office/powerpoint/2010/main" val="1804574260"/>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Kuva 1"/>
          <p:cNvPicPr>
            <a:picLocks noChangeAspect="1"/>
          </p:cNvPicPr>
          <p:nvPr/>
        </p:nvPicPr>
        <p:blipFill>
          <a:blip r:embed="rId2"/>
          <a:srcRect/>
          <a:stretch>
            <a:fillRect/>
          </a:stretch>
        </p:blipFill>
        <p:spPr bwMode="auto">
          <a:xfrm>
            <a:off x="0" y="1416177"/>
            <a:ext cx="9144000" cy="5434633"/>
          </a:xfrm>
          <a:prstGeom prst="rect">
            <a:avLst/>
          </a:prstGeom>
          <a:noFill/>
          <a:ln w="9525">
            <a:noFill/>
            <a:miter lim="800000"/>
            <a:headEnd/>
            <a:tailEnd/>
          </a:ln>
        </p:spPr>
      </p:pic>
      <p:sp>
        <p:nvSpPr>
          <p:cNvPr id="5" name="Title 5">
            <a:extLst>
              <a:ext uri="{FF2B5EF4-FFF2-40B4-BE49-F238E27FC236}">
                <a16:creationId xmlns:a16="http://schemas.microsoft.com/office/drawing/2014/main" id="{9E927A3C-5A1F-4F95-91C1-031682882D5F}"/>
              </a:ext>
            </a:extLst>
          </p:cNvPr>
          <p:cNvSpPr txBox="1">
            <a:spLocks/>
          </p:cNvSpPr>
          <p:nvPr/>
        </p:nvSpPr>
        <p:spPr>
          <a:xfrm>
            <a:off x="309067" y="262625"/>
            <a:ext cx="8378019" cy="1153552"/>
          </a:xfrm>
          <a:prstGeom prst="rect">
            <a:avLst/>
          </a:prstGeom>
        </p:spPr>
        <p:txBody>
          <a:bodyPr vert="horz" lIns="0" tIns="45720" rIns="0" bIns="45720" rtlCol="0" anchor="b">
            <a:normAutofit fontScale="97500"/>
          </a:bodyPr>
          <a:lstStyle>
            <a:lvl1pPr algn="ctr" defTabSz="457200" rtl="0" eaLnBrk="1" latinLnBrk="0" hangingPunct="1">
              <a:lnSpc>
                <a:spcPct val="80000"/>
              </a:lnSpc>
              <a:spcBef>
                <a:spcPct val="0"/>
              </a:spcBef>
              <a:buNone/>
              <a:defRPr sz="4400" b="1" kern="1200" spc="-150">
                <a:solidFill>
                  <a:schemeClr val="tx1">
                    <a:lumMod val="75000"/>
                    <a:lumOff val="25000"/>
                  </a:schemeClr>
                </a:solidFill>
                <a:latin typeface="Arial Black"/>
                <a:ea typeface="+mj-ea"/>
                <a:cs typeface="Arial Black"/>
              </a:defRPr>
            </a:lvl1pPr>
          </a:lstStyle>
          <a:p>
            <a:r>
              <a:rPr lang="fi-FI" dirty="0">
                <a:solidFill>
                  <a:srgbClr val="0746F9"/>
                </a:solidFill>
              </a:rPr>
              <a:t>Opiskeluedellytysten varmistaminen</a:t>
            </a:r>
          </a:p>
        </p:txBody>
      </p:sp>
    </p:spTree>
    <p:extLst>
      <p:ext uri="{BB962C8B-B14F-4D97-AF65-F5344CB8AC3E}">
        <p14:creationId xmlns:p14="http://schemas.microsoft.com/office/powerpoint/2010/main" val="1898842955"/>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970236" y="1844824"/>
            <a:ext cx="8003034" cy="576064"/>
          </a:xfrm>
          <a:prstGeom prst="rect">
            <a:avLst/>
          </a:prstGeom>
        </p:spPr>
        <p:txBody>
          <a:bodyPr vert="horz" lIns="91440" tIns="45720" rIns="91440" bIns="45720" rtlCol="0" anchor="t">
            <a:normAutofit fontScale="25000" lnSpcReduction="20000"/>
          </a:bodyPr>
          <a:lstStyle>
            <a:lvl1pPr algn="ctr" defTabSz="914400" rtl="0" eaLnBrk="1" latinLnBrk="0" hangingPunct="1">
              <a:spcBef>
                <a:spcPct val="0"/>
              </a:spcBef>
              <a:buNone/>
              <a:defRPr sz="4400" b="1" kern="120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130000"/>
              </a:lnSpc>
              <a:spcBef>
                <a:spcPct val="0"/>
              </a:spcBef>
              <a:spcAft>
                <a:spcPts val="0"/>
              </a:spcAft>
              <a:buClrTx/>
              <a:buSzTx/>
              <a:buFontTx/>
              <a:buNone/>
              <a:tabLst/>
              <a:defRPr/>
            </a:pPr>
            <a:r>
              <a:rPr kumimoji="0" lang="fi-FI" altLang="fi-FI" sz="72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Tutkija Jukka Vehviläinen:</a:t>
            </a:r>
          </a:p>
          <a:p>
            <a:pPr marL="0" marR="0" lvl="0" indent="0" algn="l" defTabSz="914400" rtl="0" eaLnBrk="1" fontAlgn="auto" latinLnBrk="0" hangingPunct="1">
              <a:lnSpc>
                <a:spcPct val="130000"/>
              </a:lnSpc>
              <a:spcBef>
                <a:spcPct val="0"/>
              </a:spcBef>
              <a:spcAft>
                <a:spcPts val="0"/>
              </a:spcAft>
              <a:buClrTx/>
              <a:buSzTx/>
              <a:buFontTx/>
              <a:buNone/>
              <a:tabLst/>
              <a:defRPr/>
            </a:pPr>
            <a:r>
              <a:rPr kumimoji="0" lang="fi-FI" altLang="fi-FI" sz="96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Pimeässä kaikki kissat ovat harmaita</a:t>
            </a:r>
          </a:p>
        </p:txBody>
      </p:sp>
      <p:sp>
        <p:nvSpPr>
          <p:cNvPr id="3" name="Text Box 3"/>
          <p:cNvSpPr txBox="1">
            <a:spLocks noChangeArrowheads="1"/>
          </p:cNvSpPr>
          <p:nvPr/>
        </p:nvSpPr>
        <p:spPr bwMode="auto">
          <a:xfrm>
            <a:off x="971600" y="2838126"/>
            <a:ext cx="8001670"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fi-FI" alt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MITÄ SE TARKOITTAA?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Eronneet on perinteisesti ajateltu ongelmaisiksi ja ”syrjäytyneiksi”, vähemmistöksi. Kuitenkin alasta riippuen arviolta 30-40 % on kiikun kaakun opinnoissa viihtymisen ja jatkamisen suhteen.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Mustavalkoisesta ajattelusta harmaan eri sävyjen tunnistamiseen.</a:t>
            </a:r>
            <a:br>
              <a:rPr kumimoji="0" lang="fi-FI"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fi-FI"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Jatkavissakin asuu (ainakin joskus) pieni eroamisen ja haluttomuuden ajatus, eroavissa palaa (ainakin joskus) pieni jatkamisen ja innon liekki.</a:t>
            </a:r>
            <a:endParaRPr kumimoji="0" lang="fi-FI" altLang="fi-FI" sz="16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pic>
        <p:nvPicPr>
          <p:cNvPr id="4" name="Kuv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4288" y="5625244"/>
            <a:ext cx="1584176" cy="792088"/>
          </a:xfrm>
          <a:prstGeom prst="rect">
            <a:avLst/>
          </a:prstGeom>
          <a:effectLst>
            <a:outerShdw blurRad="50800" dist="50800" dir="5400000" sx="116000" sy="116000" algn="ctr" rotWithShape="0">
              <a:srgbClr val="000000">
                <a:alpha val="0"/>
              </a:srgbClr>
            </a:outerShdw>
            <a:softEdge rad="101600"/>
          </a:effectLst>
        </p:spPr>
      </p:pic>
    </p:spTree>
    <p:extLst>
      <p:ext uri="{BB962C8B-B14F-4D97-AF65-F5344CB8AC3E}">
        <p14:creationId xmlns:p14="http://schemas.microsoft.com/office/powerpoint/2010/main" val="396966198"/>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09067" y="74118"/>
            <a:ext cx="8378019" cy="1183715"/>
          </a:xfrm>
        </p:spPr>
        <p:txBody>
          <a:bodyPr/>
          <a:lstStyle/>
          <a:p>
            <a:r>
              <a:rPr lang="fi-FI" dirty="0"/>
              <a:t>Opintososiaaliset edut</a:t>
            </a:r>
          </a:p>
        </p:txBody>
      </p:sp>
      <p:sp>
        <p:nvSpPr>
          <p:cNvPr id="3" name="Sisällön paikkamerkki 2"/>
          <p:cNvSpPr>
            <a:spLocks noGrp="1"/>
          </p:cNvSpPr>
          <p:nvPr>
            <p:ph idx="1"/>
          </p:nvPr>
        </p:nvSpPr>
        <p:spPr>
          <a:xfrm>
            <a:off x="382219" y="1600201"/>
            <a:ext cx="8378019" cy="3575304"/>
          </a:xfrm>
        </p:spPr>
        <p:txBody>
          <a:bodyPr/>
          <a:lstStyle/>
          <a:p>
            <a:pPr marL="0" indent="0">
              <a:spcAft>
                <a:spcPts val="0"/>
              </a:spcAft>
              <a:buNone/>
            </a:pPr>
            <a:r>
              <a:rPr lang="fi-FI" dirty="0"/>
              <a:t>Päätoimisessa perustutkintokoulutuksessa ja valmentavassa koulutuksessa opiskelijalla on oikeus maksuttomaan ateriaan sellaisina päivinä, joina opiskelijan henkilökohtainen osaamisen kehittämissuunnitelma edellyttää opiskelijan läsnäoloa koulutuksen järjestäjän osoittamassa koulutuspaikassa.</a:t>
            </a:r>
          </a:p>
          <a:p>
            <a:pPr marL="0" indent="0">
              <a:spcAft>
                <a:spcPts val="0"/>
              </a:spcAft>
              <a:buNone/>
            </a:pPr>
            <a:endParaRPr lang="fi-FI" dirty="0"/>
          </a:p>
          <a:p>
            <a:pPr marL="0" indent="0">
              <a:spcAft>
                <a:spcPts val="0"/>
              </a:spcAft>
              <a:buNone/>
            </a:pPr>
            <a:r>
              <a:rPr lang="fi-FI" dirty="0"/>
              <a:t>Opiskelijalla on oikeus erityiseen tukeen, jos hän oppimisvaikeuksien, vamman, sairauden tai muun syyn vuoksi tarvitsee pitkäaikaista tai säännöllistä erityistä oppimisen ja opiskelun tukea tutkinnon tai koulutuksen perusteiden mukaisten ammattitaitovaatimusten tai osaamistavoitteiden saavuttamiseksi. </a:t>
            </a:r>
            <a:endParaRPr lang="fi-FI" dirty="0">
              <a:latin typeface="Calibri"/>
              <a:ea typeface="Calibri"/>
              <a:cs typeface="Times New Roman"/>
            </a:endParaRPr>
          </a:p>
        </p:txBody>
      </p:sp>
    </p:spTree>
    <p:extLst>
      <p:ext uri="{BB962C8B-B14F-4D97-AF65-F5344CB8AC3E}">
        <p14:creationId xmlns:p14="http://schemas.microsoft.com/office/powerpoint/2010/main" val="2733523745"/>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82218" y="37543"/>
            <a:ext cx="8378019" cy="950010"/>
          </a:xfrm>
        </p:spPr>
        <p:txBody>
          <a:bodyPr/>
          <a:lstStyle/>
          <a:p>
            <a:r>
              <a:rPr lang="fi-FI" dirty="0"/>
              <a:t>Opiskeluhuolto</a:t>
            </a:r>
          </a:p>
        </p:txBody>
      </p:sp>
      <p:sp>
        <p:nvSpPr>
          <p:cNvPr id="3" name="Sisällön paikkamerkki 2"/>
          <p:cNvSpPr>
            <a:spLocks noGrp="1"/>
          </p:cNvSpPr>
          <p:nvPr>
            <p:ph idx="1"/>
          </p:nvPr>
        </p:nvSpPr>
        <p:spPr>
          <a:xfrm>
            <a:off x="382218" y="1014987"/>
            <a:ext cx="8378019" cy="4056744"/>
          </a:xfrm>
        </p:spPr>
        <p:txBody>
          <a:bodyPr/>
          <a:lstStyle/>
          <a:p>
            <a:pPr marL="0" indent="0">
              <a:spcAft>
                <a:spcPts val="0"/>
              </a:spcAft>
              <a:buNone/>
            </a:pPr>
            <a:r>
              <a:rPr lang="fi-FI" dirty="0"/>
              <a:t>Opiskeluhuollon avulla tuetaan yhteisöllistä ja yksilöllistä hyvinvointia sekä terveellisen ja turvallisen oppimisympäristön syntymistä, edistetään mielenterveyttä ja ehkäistään syrjäytymistä sekä edistetään oppilaitosyhteisön hyvinvointia.</a:t>
            </a:r>
          </a:p>
          <a:p>
            <a:pPr marL="0" indent="0">
              <a:spcAft>
                <a:spcPts val="0"/>
              </a:spcAft>
              <a:buNone/>
            </a:pPr>
            <a:endParaRPr lang="fi-FI" dirty="0"/>
          </a:p>
          <a:p>
            <a:pPr marL="0" indent="0">
              <a:spcAft>
                <a:spcPts val="0"/>
              </a:spcAft>
              <a:buNone/>
            </a:pPr>
            <a:r>
              <a:rPr lang="fi-FI" dirty="0"/>
              <a:t>Opiskelijan oikeudesta opiskelijahuoltoon ja opiskelijahuollon palveluihin säädetään oppilas- ja opiskelijahuoltolaissa (1287/2013)</a:t>
            </a:r>
          </a:p>
          <a:p>
            <a:pPr marL="0" indent="0">
              <a:spcAft>
                <a:spcPts val="0"/>
              </a:spcAft>
              <a:buNone/>
            </a:pPr>
            <a:endParaRPr lang="fi-FI" dirty="0"/>
          </a:p>
          <a:p>
            <a:pPr marL="0" indent="0">
              <a:spcAft>
                <a:spcPts val="0"/>
              </a:spcAft>
              <a:buNone/>
            </a:pPr>
            <a:r>
              <a:rPr lang="fi-FI" b="1" dirty="0">
                <a:latin typeface="Calibri"/>
                <a:ea typeface="Calibri"/>
                <a:cs typeface="Times New Roman"/>
              </a:rPr>
              <a:t>Valmisteilla hallituksen esitys opiskeluhuoltolain muuttamisesta:</a:t>
            </a:r>
          </a:p>
          <a:p>
            <a:pPr marL="0" indent="0">
              <a:spcAft>
                <a:spcPts val="0"/>
              </a:spcAft>
              <a:buNone/>
            </a:pPr>
            <a:r>
              <a:rPr lang="fi-FI" dirty="0"/>
              <a:t>Oikeus oppilas- ja opiskelijahuoltolain mukaisiin kuraattori- ja psykologipalveluihin laajennettaisiin koskemaan kaikkia ammatillista perustutkintoa suorittavia opiskelijoita ja valmentavassa koulutuksessa olevia opiskelijoita.</a:t>
            </a:r>
            <a:endParaRPr lang="fi-FI" dirty="0">
              <a:latin typeface="Calibri"/>
              <a:ea typeface="Calibri"/>
              <a:cs typeface="Times New Roman"/>
            </a:endParaRPr>
          </a:p>
        </p:txBody>
      </p:sp>
      <p:sp>
        <p:nvSpPr>
          <p:cNvPr id="4" name="Title 7">
            <a:extLst>
              <a:ext uri="{FF2B5EF4-FFF2-40B4-BE49-F238E27FC236}">
                <a16:creationId xmlns:a16="http://schemas.microsoft.com/office/drawing/2014/main" id="{06043B73-2D9E-4FAD-8C40-911F96DF19F2}"/>
              </a:ext>
            </a:extLst>
          </p:cNvPr>
          <p:cNvSpPr txBox="1">
            <a:spLocks/>
          </p:cNvSpPr>
          <p:nvPr/>
        </p:nvSpPr>
        <p:spPr>
          <a:xfrm>
            <a:off x="333086" y="5239141"/>
            <a:ext cx="8359998" cy="726497"/>
          </a:xfrm>
          <a:prstGeom prst="rect">
            <a:avLst/>
          </a:prstGeom>
        </p:spPr>
        <p:txBody>
          <a:bodyPr vert="horz" lIns="0" tIns="45720" rIns="0" bIns="45720" rtlCol="0" anchor="b">
            <a:noAutofit/>
          </a:bodyPr>
          <a:lstStyle>
            <a:lvl1pPr algn="ctr" defTabSz="457200" rtl="0" eaLnBrk="1" latinLnBrk="0" hangingPunct="1">
              <a:lnSpc>
                <a:spcPct val="80000"/>
              </a:lnSpc>
              <a:spcBef>
                <a:spcPct val="0"/>
              </a:spcBef>
              <a:buNone/>
              <a:defRPr sz="4400" kern="1200" spc="-150">
                <a:solidFill>
                  <a:schemeClr val="bg1"/>
                </a:solidFill>
                <a:latin typeface="Arial Black"/>
                <a:ea typeface="+mj-ea"/>
                <a:cs typeface="Arial Black"/>
              </a:defRPr>
            </a:lvl1pPr>
          </a:lstStyle>
          <a:p>
            <a:pPr algn="r">
              <a:lnSpc>
                <a:spcPct val="100000"/>
              </a:lnSpc>
            </a:pPr>
            <a:r>
              <a:rPr lang="fi-FI" sz="2000" i="1" spc="0" dirty="0">
                <a:solidFill>
                  <a:srgbClr val="0746F9"/>
                </a:solidFill>
                <a:latin typeface="Arial" panose="020B0604020202020204" pitchFamily="34" charset="0"/>
                <a:ea typeface="Tahoma" panose="020B0604030504040204" pitchFamily="34" charset="0"/>
                <a:cs typeface="Arial" panose="020B0604020202020204" pitchFamily="34" charset="0"/>
              </a:rPr>
              <a:t>Opiskeluhuollon käsikirja ammatilliseen koulutukseen:</a:t>
            </a:r>
            <a:br>
              <a:rPr lang="fi-FI" sz="2000" i="1" spc="0" dirty="0">
                <a:solidFill>
                  <a:srgbClr val="0746F9"/>
                </a:solidFill>
                <a:latin typeface="Arial" panose="020B0604020202020204" pitchFamily="34" charset="0"/>
                <a:ea typeface="Tahoma" panose="020B0604030504040204" pitchFamily="34" charset="0"/>
                <a:cs typeface="Arial" panose="020B0604020202020204" pitchFamily="34" charset="0"/>
              </a:rPr>
            </a:br>
            <a:r>
              <a:rPr lang="fi-FI" sz="2000" i="1" spc="0" dirty="0">
                <a:solidFill>
                  <a:srgbClr val="0746F9"/>
                </a:solidFill>
                <a:latin typeface="Arial" panose="020B0604020202020204" pitchFamily="34" charset="0"/>
                <a:ea typeface="Tahoma" panose="020B0604030504040204" pitchFamily="34" charset="0"/>
                <a:cs typeface="Arial" panose="020B0604020202020204" pitchFamily="34" charset="0"/>
              </a:rPr>
              <a:t>http://arjenarkki.fi/hyvinvointia/opiskeluhuollonkasikirja</a:t>
            </a:r>
            <a:endParaRPr lang="en-US" sz="2000" i="1" spc="0" dirty="0">
              <a:solidFill>
                <a:srgbClr val="0746F9"/>
              </a:solidFill>
              <a:latin typeface="Arial" panose="020B0604020202020204" pitchFamily="34" charset="0"/>
              <a:ea typeface="Tahoma" panose="020B0604030504040204" pitchFamily="34" charset="0"/>
              <a:cs typeface="Arial" panose="020B0604020202020204" pitchFamily="34" charset="0"/>
            </a:endParaRPr>
          </a:p>
        </p:txBody>
      </p:sp>
      <p:pic>
        <p:nvPicPr>
          <p:cNvPr id="7" name="Kuva 6">
            <a:extLst>
              <a:ext uri="{FF2B5EF4-FFF2-40B4-BE49-F238E27FC236}">
                <a16:creationId xmlns:a16="http://schemas.microsoft.com/office/drawing/2014/main" id="{73127312-8A9F-43E4-9086-2FD8AA56F5E8}"/>
              </a:ext>
            </a:extLst>
          </p:cNvPr>
          <p:cNvPicPr>
            <a:picLocks noChangeAspect="1"/>
          </p:cNvPicPr>
          <p:nvPr/>
        </p:nvPicPr>
        <p:blipFill>
          <a:blip r:embed="rId2"/>
          <a:stretch>
            <a:fillRect/>
          </a:stretch>
        </p:blipFill>
        <p:spPr>
          <a:xfrm>
            <a:off x="382218" y="5239141"/>
            <a:ext cx="1459602" cy="730419"/>
          </a:xfrm>
          <a:prstGeom prst="rect">
            <a:avLst/>
          </a:prstGeom>
        </p:spPr>
      </p:pic>
    </p:spTree>
    <p:extLst>
      <p:ext uri="{BB962C8B-B14F-4D97-AF65-F5344CB8AC3E}">
        <p14:creationId xmlns:p14="http://schemas.microsoft.com/office/powerpoint/2010/main" val="1505776131"/>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Asuntolatoiminta</a:t>
            </a:r>
          </a:p>
        </p:txBody>
      </p:sp>
      <p:sp>
        <p:nvSpPr>
          <p:cNvPr id="3" name="Sisällön paikkamerkki 2"/>
          <p:cNvSpPr>
            <a:spLocks noGrp="1"/>
          </p:cNvSpPr>
          <p:nvPr>
            <p:ph idx="1"/>
          </p:nvPr>
        </p:nvSpPr>
        <p:spPr/>
        <p:txBody>
          <a:bodyPr/>
          <a:lstStyle/>
          <a:p>
            <a:pPr marL="0" indent="0">
              <a:spcAft>
                <a:spcPts val="0"/>
              </a:spcAft>
              <a:buNone/>
            </a:pPr>
            <a:endParaRPr lang="fi-FI" b="1" dirty="0">
              <a:latin typeface="Calibri"/>
              <a:ea typeface="Calibri"/>
              <a:cs typeface="Times New Roman"/>
            </a:endParaRPr>
          </a:p>
          <a:p>
            <a:pPr marL="0" indent="0">
              <a:spcAft>
                <a:spcPts val="0"/>
              </a:spcAft>
              <a:buNone/>
            </a:pPr>
            <a:r>
              <a:rPr lang="fi-FI" b="1" dirty="0">
                <a:latin typeface="Calibri"/>
                <a:ea typeface="Calibri"/>
                <a:cs typeface="Times New Roman"/>
              </a:rPr>
              <a:t>3 pykälää asuntolatoiminnasta</a:t>
            </a:r>
          </a:p>
          <a:p>
            <a:pPr>
              <a:spcAft>
                <a:spcPts val="0"/>
              </a:spcAft>
            </a:pPr>
            <a:r>
              <a:rPr lang="fi-FI" dirty="0">
                <a:latin typeface="Calibri"/>
                <a:ea typeface="Calibri"/>
                <a:cs typeface="Times New Roman"/>
              </a:rPr>
              <a:t>86§ Kurinpito asuntolassa</a:t>
            </a:r>
          </a:p>
          <a:p>
            <a:pPr>
              <a:spcAft>
                <a:spcPts val="0"/>
              </a:spcAft>
            </a:pPr>
            <a:r>
              <a:rPr lang="fi-FI" dirty="0">
                <a:latin typeface="Calibri"/>
                <a:ea typeface="Calibri"/>
                <a:cs typeface="Times New Roman"/>
              </a:rPr>
              <a:t>103§  Asuntolatoiminnan järjestäminen</a:t>
            </a:r>
          </a:p>
          <a:p>
            <a:pPr>
              <a:spcAft>
                <a:spcPts val="0"/>
              </a:spcAft>
            </a:pPr>
            <a:r>
              <a:rPr lang="fi-FI" dirty="0">
                <a:solidFill>
                  <a:srgbClr val="1C5D99"/>
                </a:solidFill>
                <a:latin typeface="Calibri"/>
                <a:ea typeface="Calibri"/>
                <a:cs typeface="Times New Roman"/>
              </a:rPr>
              <a:t>104§ Asuntolapaikan myöntäminen ja oikeus asuntolapaikkaan </a:t>
            </a:r>
            <a:endParaRPr lang="fi-FI" dirty="0"/>
          </a:p>
          <a:p>
            <a:pPr marL="0" indent="0">
              <a:spcAft>
                <a:spcPts val="0"/>
              </a:spcAft>
              <a:buNone/>
            </a:pPr>
            <a:endParaRPr lang="fi-FI" b="1" dirty="0">
              <a:latin typeface="Calibri"/>
              <a:ea typeface="Calibri"/>
              <a:cs typeface="Times New Roman"/>
            </a:endParaRPr>
          </a:p>
          <a:p>
            <a:pPr marL="0" indent="0">
              <a:spcAft>
                <a:spcPts val="0"/>
              </a:spcAft>
              <a:buNone/>
            </a:pPr>
            <a:r>
              <a:rPr lang="fi-FI" b="1" dirty="0">
                <a:latin typeface="Calibri"/>
                <a:ea typeface="Calibri"/>
                <a:cs typeface="Times New Roman"/>
              </a:rPr>
              <a:t>Lisäksi</a:t>
            </a:r>
          </a:p>
          <a:p>
            <a:pPr>
              <a:spcAft>
                <a:spcPts val="0"/>
              </a:spcAft>
            </a:pPr>
            <a:r>
              <a:rPr lang="fi-FI" dirty="0">
                <a:solidFill>
                  <a:srgbClr val="1C5D99"/>
                </a:solidFill>
                <a:latin typeface="Calibri"/>
                <a:ea typeface="Calibri"/>
                <a:cs typeface="Times New Roman"/>
              </a:rPr>
              <a:t>93 § Menettely opiskeluoikeuden peruuttamista ja palauttamista koskevassa asiassa ja kurinpitoasiassa koskee myös asuntolatoimintaa.</a:t>
            </a:r>
            <a:br>
              <a:rPr lang="fi-FI" dirty="0">
                <a:solidFill>
                  <a:srgbClr val="1C5D99"/>
                </a:solidFill>
                <a:latin typeface="Calibri"/>
                <a:ea typeface="Calibri"/>
                <a:cs typeface="Times New Roman"/>
              </a:rPr>
            </a:br>
            <a:endParaRPr lang="fi-FI" dirty="0"/>
          </a:p>
          <a:p>
            <a:pPr marL="0" indent="0">
              <a:spcAft>
                <a:spcPts val="0"/>
              </a:spcAft>
              <a:buNone/>
            </a:pPr>
            <a:endParaRPr lang="fi-FI" dirty="0">
              <a:latin typeface="Calibri"/>
              <a:ea typeface="Calibri"/>
              <a:cs typeface="Times New Roman"/>
            </a:endParaRPr>
          </a:p>
          <a:p>
            <a:pPr>
              <a:spcAft>
                <a:spcPts val="0"/>
              </a:spcAft>
            </a:pPr>
            <a:endParaRPr lang="fi-FI" dirty="0">
              <a:latin typeface="Calibri"/>
              <a:ea typeface="Calibri"/>
              <a:cs typeface="Times New Roman"/>
            </a:endParaRPr>
          </a:p>
          <a:p>
            <a:pPr marL="0" indent="0">
              <a:spcBef>
                <a:spcPts val="480"/>
              </a:spcBef>
              <a:spcAft>
                <a:spcPts val="0"/>
              </a:spcAft>
            </a:pPr>
            <a:endParaRPr lang="fi-FI" dirty="0"/>
          </a:p>
          <a:p>
            <a:endParaRPr lang="fi-FI" dirty="0"/>
          </a:p>
        </p:txBody>
      </p:sp>
      <p:sp>
        <p:nvSpPr>
          <p:cNvPr id="4" name="Title 7">
            <a:extLst>
              <a:ext uri="{FF2B5EF4-FFF2-40B4-BE49-F238E27FC236}">
                <a16:creationId xmlns:a16="http://schemas.microsoft.com/office/drawing/2014/main" id="{B6CF7C0D-2CF9-44DD-9C38-B213898FBFBE}"/>
              </a:ext>
            </a:extLst>
          </p:cNvPr>
          <p:cNvSpPr txBox="1">
            <a:spLocks/>
          </p:cNvSpPr>
          <p:nvPr/>
        </p:nvSpPr>
        <p:spPr>
          <a:xfrm>
            <a:off x="284904" y="5145237"/>
            <a:ext cx="8359998" cy="726497"/>
          </a:xfrm>
          <a:prstGeom prst="rect">
            <a:avLst/>
          </a:prstGeom>
        </p:spPr>
        <p:txBody>
          <a:bodyPr vert="horz" lIns="0" tIns="45720" rIns="0" bIns="45720" rtlCol="0" anchor="b">
            <a:normAutofit/>
          </a:bodyPr>
          <a:lstStyle>
            <a:lvl1pPr algn="ctr" defTabSz="457200" rtl="0" eaLnBrk="1" latinLnBrk="0" hangingPunct="1">
              <a:lnSpc>
                <a:spcPct val="80000"/>
              </a:lnSpc>
              <a:spcBef>
                <a:spcPct val="0"/>
              </a:spcBef>
              <a:buNone/>
              <a:defRPr sz="4400" kern="1200" spc="-150">
                <a:solidFill>
                  <a:schemeClr val="bg1"/>
                </a:solidFill>
                <a:latin typeface="Arial Black"/>
                <a:ea typeface="+mj-ea"/>
                <a:cs typeface="Arial Black"/>
              </a:defRPr>
            </a:lvl1pPr>
          </a:lstStyle>
          <a:p>
            <a:pPr algn="r">
              <a:lnSpc>
                <a:spcPct val="100000"/>
              </a:lnSpc>
            </a:pPr>
            <a:r>
              <a:rPr lang="fi-FI" sz="2000" i="1" spc="0" dirty="0">
                <a:solidFill>
                  <a:srgbClr val="0746F9"/>
                </a:solidFill>
                <a:latin typeface="Arial" panose="020B0604020202020204" pitchFamily="34" charset="0"/>
                <a:cs typeface="Arial" panose="020B0604020202020204" pitchFamily="34" charset="0"/>
              </a:rPr>
              <a:t>Asuntolatoiminnan käsikirja:</a:t>
            </a:r>
            <a:br>
              <a:rPr lang="fi-FI" sz="2000" i="1" spc="0" dirty="0">
                <a:solidFill>
                  <a:srgbClr val="0746F9"/>
                </a:solidFill>
                <a:latin typeface="Arial" panose="020B0604020202020204" pitchFamily="34" charset="0"/>
                <a:cs typeface="Arial" panose="020B0604020202020204" pitchFamily="34" charset="0"/>
              </a:rPr>
            </a:br>
            <a:r>
              <a:rPr lang="fi-FI" sz="2000" i="1" spc="0" dirty="0">
                <a:solidFill>
                  <a:srgbClr val="0746F9"/>
                </a:solidFill>
                <a:latin typeface="Arial" panose="020B0604020202020204" pitchFamily="34" charset="0"/>
                <a:cs typeface="Arial" panose="020B0604020202020204" pitchFamily="34" charset="0"/>
              </a:rPr>
              <a:t>http://arjenarkki.fi/hyvinvointia/asuntolatoiminnankasikirja</a:t>
            </a:r>
            <a:endParaRPr lang="en-US" sz="2000" i="1" spc="0" dirty="0">
              <a:solidFill>
                <a:srgbClr val="0746F9"/>
              </a:solidFill>
              <a:latin typeface="Arial" panose="020B0604020202020204" pitchFamily="34" charset="0"/>
              <a:cs typeface="Arial" panose="020B0604020202020204" pitchFamily="34" charset="0"/>
            </a:endParaRPr>
          </a:p>
        </p:txBody>
      </p:sp>
      <p:pic>
        <p:nvPicPr>
          <p:cNvPr id="6" name="Kuva 5">
            <a:extLst>
              <a:ext uri="{FF2B5EF4-FFF2-40B4-BE49-F238E27FC236}">
                <a16:creationId xmlns:a16="http://schemas.microsoft.com/office/drawing/2014/main" id="{1B8C3EBC-3795-4FC8-8B11-52CC13DA20CD}"/>
              </a:ext>
            </a:extLst>
          </p:cNvPr>
          <p:cNvPicPr>
            <a:picLocks noChangeAspect="1"/>
          </p:cNvPicPr>
          <p:nvPr/>
        </p:nvPicPr>
        <p:blipFill>
          <a:blip r:embed="rId2"/>
          <a:stretch>
            <a:fillRect/>
          </a:stretch>
        </p:blipFill>
        <p:spPr>
          <a:xfrm>
            <a:off x="382219" y="5200218"/>
            <a:ext cx="1459602" cy="730419"/>
          </a:xfrm>
          <a:prstGeom prst="rect">
            <a:avLst/>
          </a:prstGeom>
        </p:spPr>
      </p:pic>
    </p:spTree>
    <p:extLst>
      <p:ext uri="{BB962C8B-B14F-4D97-AF65-F5344CB8AC3E}">
        <p14:creationId xmlns:p14="http://schemas.microsoft.com/office/powerpoint/2010/main" val="2596683917"/>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382218" y="975915"/>
            <a:ext cx="8378019" cy="4495887"/>
          </a:xfrm>
        </p:spPr>
        <p:txBody>
          <a:bodyPr/>
          <a:lstStyle/>
          <a:p>
            <a:pPr marL="0" indent="0">
              <a:spcAft>
                <a:spcPts val="0"/>
              </a:spcAft>
              <a:buNone/>
            </a:pPr>
            <a:endParaRPr lang="fi-FI" b="1" dirty="0">
              <a:latin typeface="Arial" panose="020B0604020202020204" pitchFamily="34" charset="0"/>
              <a:ea typeface="Calibri"/>
              <a:cs typeface="Arial" panose="020B0604020202020204" pitchFamily="34" charset="0"/>
            </a:endParaRPr>
          </a:p>
          <a:p>
            <a:pPr marL="0" indent="0">
              <a:spcAft>
                <a:spcPts val="0"/>
              </a:spcAft>
              <a:buNone/>
            </a:pPr>
            <a:r>
              <a:rPr lang="fi-FI" b="1" dirty="0">
                <a:latin typeface="Arial" panose="020B0604020202020204" pitchFamily="34" charset="0"/>
                <a:ea typeface="Calibri"/>
                <a:cs typeface="Arial" panose="020B0604020202020204" pitchFamily="34" charset="0"/>
              </a:rPr>
              <a:t>2 § Ammatillisten tutkintojen ja ammatillisen koulutuksen tarkoitus</a:t>
            </a:r>
            <a:br>
              <a:rPr lang="fi-FI" b="1" dirty="0">
                <a:latin typeface="Arial" panose="020B0604020202020204" pitchFamily="34" charset="0"/>
                <a:ea typeface="Calibri"/>
                <a:cs typeface="Arial" panose="020B0604020202020204" pitchFamily="34" charset="0"/>
              </a:rPr>
            </a:br>
            <a:endParaRPr lang="fi-FI" b="1" dirty="0">
              <a:latin typeface="Arial" panose="020B0604020202020204" pitchFamily="34" charset="0"/>
              <a:ea typeface="Calibri"/>
              <a:cs typeface="Arial" panose="020B0604020202020204" pitchFamily="34" charset="0"/>
            </a:endParaRPr>
          </a:p>
          <a:p>
            <a:pPr>
              <a:spcAft>
                <a:spcPts val="0"/>
              </a:spcAft>
            </a:pPr>
            <a:r>
              <a:rPr lang="fi-FI" sz="1600" dirty="0">
                <a:latin typeface="Arial" panose="020B0604020202020204" pitchFamily="34" charset="0"/>
                <a:ea typeface="Calibri"/>
                <a:cs typeface="Arial" panose="020B0604020202020204" pitchFamily="34" charset="0"/>
              </a:rPr>
              <a:t>Tässä laissa tarkoitettujen </a:t>
            </a:r>
            <a:r>
              <a:rPr lang="fi-FI" sz="1600" b="1" dirty="0">
                <a:latin typeface="Arial" panose="020B0604020202020204" pitchFamily="34" charset="0"/>
                <a:ea typeface="Calibri"/>
                <a:cs typeface="Arial" panose="020B0604020202020204" pitchFamily="34" charset="0"/>
              </a:rPr>
              <a:t>tutkintojen ja koulutuksen tarkoituksena on </a:t>
            </a:r>
            <a:r>
              <a:rPr lang="fi-FI" sz="1600" dirty="0">
                <a:latin typeface="Arial" panose="020B0604020202020204" pitchFamily="34" charset="0"/>
                <a:ea typeface="Calibri"/>
                <a:cs typeface="Arial" panose="020B0604020202020204" pitchFamily="34" charset="0"/>
              </a:rPr>
              <a:t>kohottaa ja ylläpitää väestön ammatillista osaamista, antaa mahdollisuus ammattitaidon osoittamiseen sen hankkimistavasta riippumatta, kehittää työ- ja elinkeinoelämää ja vastata sen osaamistarpeisiin, edistää työllisyyttä, </a:t>
            </a:r>
            <a:r>
              <a:rPr lang="fi-FI" sz="1600" b="1" i="1" dirty="0">
                <a:latin typeface="Arial" panose="020B0604020202020204" pitchFamily="34" charset="0"/>
                <a:ea typeface="Calibri"/>
                <a:cs typeface="Arial" panose="020B0604020202020204" pitchFamily="34" charset="0"/>
              </a:rPr>
              <a:t>antaa valmiuksia yrittäjyyteen ja työ- ja toimintakyvyn jatkuvaan ylläpitoon sekä tukea elinikäistä oppimista ja ammatillista kasvua.</a:t>
            </a:r>
            <a:r>
              <a:rPr lang="fi-FI" sz="1600" dirty="0">
                <a:latin typeface="Arial" panose="020B0604020202020204" pitchFamily="34" charset="0"/>
                <a:ea typeface="Calibri"/>
                <a:cs typeface="Arial" panose="020B0604020202020204" pitchFamily="34" charset="0"/>
              </a:rPr>
              <a:t> Tässä laissa tarkoitetun koulutuksen tarkoituksena on lisäksi edistää tutkintojen tai niiden osien suorittamista.</a:t>
            </a:r>
            <a:br>
              <a:rPr lang="fi-FI" sz="1600" dirty="0">
                <a:latin typeface="Arial" panose="020B0604020202020204" pitchFamily="34" charset="0"/>
                <a:ea typeface="Calibri"/>
                <a:cs typeface="Arial" panose="020B0604020202020204" pitchFamily="34" charset="0"/>
              </a:rPr>
            </a:br>
            <a:endParaRPr lang="fi-FI" sz="1600" dirty="0">
              <a:latin typeface="Arial" panose="020B0604020202020204" pitchFamily="34" charset="0"/>
              <a:ea typeface="Calibri"/>
              <a:cs typeface="Arial" panose="020B0604020202020204" pitchFamily="34" charset="0"/>
            </a:endParaRPr>
          </a:p>
          <a:p>
            <a:pPr>
              <a:spcAft>
                <a:spcPts val="0"/>
              </a:spcAft>
            </a:pPr>
            <a:r>
              <a:rPr lang="fi-FI" sz="1600" i="1" dirty="0">
                <a:latin typeface="Arial" panose="020B0604020202020204" pitchFamily="34" charset="0"/>
                <a:ea typeface="Calibri"/>
                <a:cs typeface="Arial" panose="020B0604020202020204" pitchFamily="34" charset="0"/>
              </a:rPr>
              <a:t>Tässä laissa tarkoitetun </a:t>
            </a:r>
            <a:r>
              <a:rPr lang="fi-FI" sz="1600" b="1" i="1" dirty="0">
                <a:latin typeface="Arial" panose="020B0604020202020204" pitchFamily="34" charset="0"/>
                <a:ea typeface="Calibri"/>
                <a:cs typeface="Arial" panose="020B0604020202020204" pitchFamily="34" charset="0"/>
              </a:rPr>
              <a:t>koulutuksen tavoitteena on lisäksi tukea opiskelijoiden kehitystä hyviksi, tasapainoisiksi ja sivistyneiksi ihmisiksi ja yhteiskunnan jäseniksi sekä antaa opiskelijoille jatko-opintovalmiuksien, ammatillisen kehittymisen, harrastusten sekä persoonallisuuden monipuolisen kehittämisen kannalta tarpeellisia tietoja ja taitoja. </a:t>
            </a:r>
          </a:p>
          <a:p>
            <a:pPr marL="0" indent="0">
              <a:spcAft>
                <a:spcPts val="0"/>
              </a:spcAft>
              <a:buNone/>
            </a:pPr>
            <a:endParaRPr lang="fi-FI" b="1"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1861983710"/>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GB" dirty="0" err="1">
                <a:solidFill>
                  <a:srgbClr val="1C5D99"/>
                </a:solidFill>
              </a:rPr>
              <a:t>Uusi</a:t>
            </a:r>
            <a:r>
              <a:rPr lang="en-GB" dirty="0">
                <a:solidFill>
                  <a:srgbClr val="1C5D99"/>
                </a:solidFill>
              </a:rPr>
              <a:t> </a:t>
            </a:r>
            <a:r>
              <a:rPr lang="en-GB" dirty="0" err="1">
                <a:solidFill>
                  <a:srgbClr val="1C5D99"/>
                </a:solidFill>
              </a:rPr>
              <a:t>laki</a:t>
            </a:r>
            <a:r>
              <a:rPr lang="en-GB" dirty="0">
                <a:solidFill>
                  <a:srgbClr val="1C5D99"/>
                </a:solidFill>
              </a:rPr>
              <a:t> </a:t>
            </a:r>
            <a:r>
              <a:rPr lang="en-GB" dirty="0" err="1">
                <a:solidFill>
                  <a:srgbClr val="1C5D99"/>
                </a:solidFill>
              </a:rPr>
              <a:t>voimaan</a:t>
            </a:r>
            <a:r>
              <a:rPr lang="en-GB" dirty="0">
                <a:solidFill>
                  <a:srgbClr val="1C5D99"/>
                </a:solidFill>
              </a:rPr>
              <a:t> 1.1.2018</a:t>
            </a:r>
            <a:endParaRPr lang="fi-FI" dirty="0"/>
          </a:p>
        </p:txBody>
      </p:sp>
      <p:sp>
        <p:nvSpPr>
          <p:cNvPr id="3" name="Sisällön paikkamerkki 2"/>
          <p:cNvSpPr>
            <a:spLocks noGrp="1"/>
          </p:cNvSpPr>
          <p:nvPr>
            <p:ph idx="1"/>
          </p:nvPr>
        </p:nvSpPr>
        <p:spPr>
          <a:xfrm>
            <a:off x="382219" y="1600200"/>
            <a:ext cx="8378019" cy="3574473"/>
          </a:xfrm>
        </p:spPr>
        <p:txBody>
          <a:bodyPr/>
          <a:lstStyle/>
          <a:p>
            <a:pPr marL="347472" indent="-347472">
              <a:spcBef>
                <a:spcPts val="480"/>
              </a:spcBef>
              <a:buSzPts val="2000"/>
            </a:pPr>
            <a:endParaRPr lang="fi-FI" dirty="0">
              <a:solidFill>
                <a:srgbClr val="1C5D99"/>
              </a:solidFill>
            </a:endParaRPr>
          </a:p>
          <a:p>
            <a:pPr marL="347472" indent="-347472">
              <a:spcBef>
                <a:spcPts val="480"/>
              </a:spcBef>
              <a:buSzPts val="2000"/>
            </a:pPr>
            <a:endParaRPr lang="fi-FI" dirty="0">
              <a:solidFill>
                <a:srgbClr val="1C5D99"/>
              </a:solidFill>
            </a:endParaRPr>
          </a:p>
          <a:p>
            <a:pPr marL="347472" indent="-347472">
              <a:spcBef>
                <a:spcPts val="480"/>
              </a:spcBef>
              <a:buSzPts val="2000"/>
            </a:pPr>
            <a:r>
              <a:rPr lang="fi-FI" dirty="0">
                <a:solidFill>
                  <a:srgbClr val="1C5D99"/>
                </a:solidFill>
              </a:rPr>
              <a:t>Reformin tukiohjelma käynnistyy alkusyksystä 2017:</a:t>
            </a:r>
            <a:endParaRPr lang="fi-FI" dirty="0"/>
          </a:p>
          <a:p>
            <a:pPr marL="740664" indent="-283464">
              <a:spcBef>
                <a:spcPts val="0"/>
              </a:spcBef>
              <a:spcAft>
                <a:spcPts val="0"/>
              </a:spcAft>
            </a:pPr>
            <a:r>
              <a:rPr lang="fi-FI" dirty="0">
                <a:solidFill>
                  <a:srgbClr val="1C5D99"/>
                </a:solidFill>
              </a:rPr>
              <a:t>Tuetaan koulutuksen järjestäjiä ja opettajia reformin toimeenpanossa.</a:t>
            </a:r>
            <a:endParaRPr lang="fi-FI" dirty="0"/>
          </a:p>
          <a:p>
            <a:pPr marL="740664" indent="-283464">
              <a:spcBef>
                <a:spcPts val="0"/>
              </a:spcBef>
              <a:spcAft>
                <a:spcPts val="0"/>
              </a:spcAft>
            </a:pPr>
            <a:r>
              <a:rPr lang="fi-FI" dirty="0">
                <a:solidFill>
                  <a:srgbClr val="1C5D99"/>
                </a:solidFill>
              </a:rPr>
              <a:t>Jalkautetaan reformin tavoitteita.</a:t>
            </a:r>
            <a:endParaRPr lang="fi-FI" dirty="0"/>
          </a:p>
          <a:p>
            <a:pPr marL="740664" indent="-283464">
              <a:spcBef>
                <a:spcPts val="0"/>
              </a:spcBef>
              <a:spcAft>
                <a:spcPts val="0"/>
              </a:spcAft>
            </a:pPr>
            <a:r>
              <a:rPr lang="fi-FI" dirty="0">
                <a:solidFill>
                  <a:srgbClr val="1C5D99"/>
                </a:solidFill>
              </a:rPr>
              <a:t>Tulossa tilaisuuksia, viestintämateriaaleja yms.</a:t>
            </a:r>
            <a:endParaRPr lang="fi-FI" dirty="0"/>
          </a:p>
          <a:p>
            <a:pPr marL="740664" indent="-283464">
              <a:spcBef>
                <a:spcPts val="0"/>
              </a:spcBef>
              <a:spcAft>
                <a:spcPts val="0"/>
              </a:spcAft>
            </a:pPr>
            <a:r>
              <a:rPr lang="fi-FI" dirty="0">
                <a:solidFill>
                  <a:srgbClr val="1C5D99"/>
                </a:solidFill>
              </a:rPr>
              <a:t>Alueelliset seminaarit 20.9. Vaasa, 27.9. Oulu, 4.10. Helsinki, 5.10. Kuopio ja 31.10.-1.11. Turku</a:t>
            </a:r>
          </a:p>
          <a:p>
            <a:pPr marL="740664" indent="-283464">
              <a:spcBef>
                <a:spcPts val="0"/>
              </a:spcBef>
              <a:spcAft>
                <a:spcPts val="0"/>
              </a:spcAft>
            </a:pPr>
            <a:r>
              <a:rPr lang="fi-FI" dirty="0">
                <a:solidFill>
                  <a:srgbClr val="1C5D99"/>
                </a:solidFill>
              </a:rPr>
              <a:t>UKK eli usein kysytyt kysymykset  osoitteessa reformi@minedu.fi</a:t>
            </a:r>
            <a:endParaRPr lang="fi-FI" dirty="0"/>
          </a:p>
        </p:txBody>
      </p:sp>
    </p:spTree>
    <p:extLst>
      <p:ext uri="{BB962C8B-B14F-4D97-AF65-F5344CB8AC3E}">
        <p14:creationId xmlns:p14="http://schemas.microsoft.com/office/powerpoint/2010/main" val="555251771"/>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p:cNvSpPr>
            <a:spLocks noGrp="1"/>
          </p:cNvSpPr>
          <p:nvPr>
            <p:ph type="ctrTitle"/>
          </p:nvPr>
        </p:nvSpPr>
        <p:spPr>
          <a:xfrm>
            <a:off x="351209" y="386102"/>
            <a:ext cx="6995889" cy="1230047"/>
          </a:xfrm>
        </p:spPr>
        <p:txBody>
          <a:bodyPr anchor="t">
            <a:normAutofit/>
          </a:bodyPr>
          <a:lstStyle/>
          <a:p>
            <a:pPr algn="l">
              <a:lnSpc>
                <a:spcPct val="100000"/>
              </a:lnSpc>
            </a:pPr>
            <a:r>
              <a:rPr lang="fi-FI" sz="2400" b="1" spc="0" dirty="0">
                <a:solidFill>
                  <a:srgbClr val="0746F9"/>
                </a:solidFill>
                <a:latin typeface="Tahoma" panose="020B0604030504040204" pitchFamily="34" charset="0"/>
                <a:ea typeface="Tahoma" panose="020B0604030504040204" pitchFamily="34" charset="0"/>
                <a:cs typeface="Tahoma" panose="020B0604030504040204" pitchFamily="34" charset="0"/>
              </a:rPr>
              <a:t>Lisätietoa reformista:</a:t>
            </a:r>
            <a:br>
              <a:rPr lang="fi-FI" sz="2400" b="1" spc="0" dirty="0">
                <a:solidFill>
                  <a:srgbClr val="0746F9"/>
                </a:solidFill>
                <a:latin typeface="Tahoma" panose="020B0604030504040204" pitchFamily="34" charset="0"/>
                <a:ea typeface="Tahoma" panose="020B0604030504040204" pitchFamily="34" charset="0"/>
                <a:cs typeface="Tahoma" panose="020B0604030504040204" pitchFamily="34" charset="0"/>
              </a:rPr>
            </a:br>
            <a:r>
              <a:rPr lang="fi-FI" sz="2400" spc="0" dirty="0">
                <a:solidFill>
                  <a:srgbClr val="0746F9"/>
                </a:solidFill>
                <a:latin typeface="Tahoma" panose="020B0604030504040204" pitchFamily="34" charset="0"/>
                <a:ea typeface="Tahoma" panose="020B0604030504040204" pitchFamily="34" charset="0"/>
                <a:cs typeface="Tahoma" panose="020B0604030504040204" pitchFamily="34" charset="0"/>
              </a:rPr>
              <a:t>https://minedu.fi/amisreformi</a:t>
            </a:r>
            <a:br>
              <a:rPr lang="fi-FI" sz="2400" b="1" spc="0" dirty="0">
                <a:solidFill>
                  <a:srgbClr val="0746F9"/>
                </a:solidFill>
                <a:latin typeface="Tahoma" panose="020B0604030504040204" pitchFamily="34" charset="0"/>
                <a:ea typeface="Tahoma" panose="020B0604030504040204" pitchFamily="34" charset="0"/>
                <a:cs typeface="Tahoma" panose="020B0604030504040204" pitchFamily="34" charset="0"/>
              </a:rPr>
            </a:br>
            <a:endParaRPr lang="en-US" sz="2400" b="1" spc="0" dirty="0">
              <a:solidFill>
                <a:srgbClr val="0746F9"/>
              </a:solidFill>
              <a:latin typeface="Tahoma" panose="020B0604030504040204" pitchFamily="34" charset="0"/>
              <a:ea typeface="Tahoma" panose="020B0604030504040204" pitchFamily="34" charset="0"/>
              <a:cs typeface="Tahoma" panose="020B0604030504040204" pitchFamily="34" charset="0"/>
            </a:endParaRPr>
          </a:p>
        </p:txBody>
      </p:sp>
      <p:sp>
        <p:nvSpPr>
          <p:cNvPr id="7" name="Title 7">
            <a:extLst>
              <a:ext uri="{FF2B5EF4-FFF2-40B4-BE49-F238E27FC236}">
                <a16:creationId xmlns:a16="http://schemas.microsoft.com/office/drawing/2014/main" id="{3E45BC16-E7D2-4B79-B0DB-507DB273B89E}"/>
              </a:ext>
            </a:extLst>
          </p:cNvPr>
          <p:cNvSpPr txBox="1">
            <a:spLocks/>
          </p:cNvSpPr>
          <p:nvPr/>
        </p:nvSpPr>
        <p:spPr>
          <a:xfrm>
            <a:off x="351209" y="1616149"/>
            <a:ext cx="8501364" cy="3285461"/>
          </a:xfrm>
          <a:prstGeom prst="rect">
            <a:avLst/>
          </a:prstGeom>
        </p:spPr>
        <p:txBody>
          <a:bodyPr vert="horz" lIns="0" tIns="45720" rIns="0" bIns="45720" rtlCol="0" anchor="t">
            <a:noAutofit/>
          </a:bodyPr>
          <a:lstStyle>
            <a:lvl1pPr algn="ctr" defTabSz="457200" rtl="0" eaLnBrk="1" latinLnBrk="0" hangingPunct="1">
              <a:lnSpc>
                <a:spcPct val="80000"/>
              </a:lnSpc>
              <a:spcBef>
                <a:spcPct val="0"/>
              </a:spcBef>
              <a:buNone/>
              <a:defRPr sz="4400" kern="1200" spc="-150">
                <a:solidFill>
                  <a:schemeClr val="bg1"/>
                </a:solidFill>
                <a:latin typeface="Arial Black"/>
                <a:ea typeface="+mj-ea"/>
                <a:cs typeface="Arial Black"/>
              </a:defRPr>
            </a:lvl1pPr>
          </a:lstStyle>
          <a:p>
            <a:pPr algn="l"/>
            <a:r>
              <a:rPr lang="fi-FI" sz="2200" b="1" spc="0" dirty="0">
                <a:solidFill>
                  <a:srgbClr val="0746F9"/>
                </a:solidFill>
                <a:latin typeface="Tahoma" panose="020B0604030504040204" pitchFamily="34" charset="0"/>
                <a:ea typeface="Tahoma" panose="020B0604030504040204" pitchFamily="34" charset="0"/>
                <a:cs typeface="Tahoma" panose="020B0604030504040204" pitchFamily="34" charset="0"/>
              </a:rPr>
              <a:t>Tukea hyvinvoinnin edistämiseen oppilaitoksen arjessa:</a:t>
            </a:r>
          </a:p>
          <a:p>
            <a:pPr algn="l"/>
            <a:endParaRPr lang="en-US" sz="2200" spc="0" dirty="0">
              <a:solidFill>
                <a:srgbClr val="0746F9"/>
              </a:solidFill>
              <a:latin typeface="Tahoma" panose="020B0604030504040204" pitchFamily="34" charset="0"/>
              <a:ea typeface="Tahoma" panose="020B0604030504040204" pitchFamily="34" charset="0"/>
              <a:cs typeface="Tahoma" panose="020B0604030504040204" pitchFamily="34" charset="0"/>
            </a:endParaRPr>
          </a:p>
          <a:p>
            <a:pPr marL="342900" indent="-342900" algn="l">
              <a:buFont typeface="Wingdings" panose="05000000000000000000" pitchFamily="2" charset="2"/>
              <a:buChar char="Ø"/>
            </a:pPr>
            <a:r>
              <a:rPr lang="en-US" sz="1800" spc="0" dirty="0">
                <a:solidFill>
                  <a:srgbClr val="0746F9"/>
                </a:solidFill>
                <a:latin typeface="Tahoma" panose="020B0604030504040204" pitchFamily="34" charset="0"/>
                <a:ea typeface="Tahoma" panose="020B0604030504040204" pitchFamily="34" charset="0"/>
                <a:cs typeface="Tahoma" panose="020B0604030504040204" pitchFamily="34" charset="0"/>
              </a:rPr>
              <a:t>arjenarkki.fi</a:t>
            </a:r>
          </a:p>
          <a:p>
            <a:pPr algn="l"/>
            <a:endParaRPr lang="en-US" sz="1800" spc="0" dirty="0">
              <a:solidFill>
                <a:srgbClr val="0746F9"/>
              </a:solidFill>
              <a:latin typeface="Tahoma" panose="020B0604030504040204" pitchFamily="34" charset="0"/>
              <a:ea typeface="Tahoma" panose="020B0604030504040204" pitchFamily="34" charset="0"/>
              <a:cs typeface="Tahoma" panose="020B0604030504040204" pitchFamily="34" charset="0"/>
            </a:endParaRPr>
          </a:p>
          <a:p>
            <a:pPr marL="342900" indent="-342900" algn="l">
              <a:buFont typeface="Wingdings" panose="05000000000000000000" pitchFamily="2" charset="2"/>
              <a:buChar char="Ø"/>
            </a:pPr>
            <a:r>
              <a:rPr lang="en-US" sz="1800" spc="0" dirty="0">
                <a:solidFill>
                  <a:srgbClr val="0746F9"/>
                </a:solidFill>
                <a:latin typeface="Tahoma" panose="020B0604030504040204" pitchFamily="34" charset="0"/>
                <a:ea typeface="Tahoma" panose="020B0604030504040204" pitchFamily="34" charset="0"/>
                <a:cs typeface="Tahoma" panose="020B0604030504040204" pitchFamily="34" charset="0"/>
              </a:rPr>
              <a:t>alpo.fi</a:t>
            </a:r>
          </a:p>
          <a:p>
            <a:pPr algn="l"/>
            <a:endParaRPr lang="en-US" sz="1800" spc="0" dirty="0">
              <a:solidFill>
                <a:srgbClr val="0746F9"/>
              </a:solidFill>
              <a:latin typeface="Tahoma" panose="020B0604030504040204" pitchFamily="34" charset="0"/>
              <a:ea typeface="Tahoma" panose="020B0604030504040204" pitchFamily="34" charset="0"/>
              <a:cs typeface="Tahoma" panose="020B0604030504040204" pitchFamily="34" charset="0"/>
            </a:endParaRPr>
          </a:p>
          <a:p>
            <a:pPr marL="342900" indent="-342900" algn="l">
              <a:buFont typeface="Wingdings" panose="05000000000000000000" pitchFamily="2" charset="2"/>
              <a:buChar char="Ø"/>
            </a:pPr>
            <a:r>
              <a:rPr lang="en-US" sz="1800" spc="0" dirty="0">
                <a:solidFill>
                  <a:srgbClr val="0746F9"/>
                </a:solidFill>
                <a:latin typeface="Tahoma" panose="020B0604030504040204" pitchFamily="34" charset="0"/>
                <a:ea typeface="Tahoma" panose="020B0604030504040204" pitchFamily="34" charset="0"/>
                <a:cs typeface="Tahoma" panose="020B0604030504040204" pitchFamily="34" charset="0"/>
              </a:rPr>
              <a:t>liikkuvaamis.fi</a:t>
            </a:r>
          </a:p>
          <a:p>
            <a:pPr marL="342900" indent="-342900" algn="l">
              <a:buFont typeface="Wingdings" panose="05000000000000000000" pitchFamily="2" charset="2"/>
              <a:buChar char="Ø"/>
            </a:pPr>
            <a:endParaRPr lang="en-US" sz="1800" spc="0" dirty="0">
              <a:solidFill>
                <a:srgbClr val="0746F9"/>
              </a:solidFill>
              <a:latin typeface="Tahoma" panose="020B0604030504040204" pitchFamily="34" charset="0"/>
              <a:ea typeface="Tahoma" panose="020B0604030504040204" pitchFamily="34" charset="0"/>
              <a:cs typeface="Tahoma" panose="020B0604030504040204" pitchFamily="34" charset="0"/>
            </a:endParaRPr>
          </a:p>
          <a:p>
            <a:pPr marL="342900" indent="-342900" algn="l">
              <a:buFont typeface="Wingdings" panose="05000000000000000000" pitchFamily="2" charset="2"/>
              <a:buChar char="Ø"/>
            </a:pPr>
            <a:r>
              <a:rPr lang="en-US" sz="1800" spc="0" dirty="0">
                <a:solidFill>
                  <a:srgbClr val="0746F9"/>
                </a:solidFill>
                <a:latin typeface="Tahoma" panose="020B0604030504040204" pitchFamily="34" charset="0"/>
                <a:ea typeface="Tahoma" panose="020B0604030504040204" pitchFamily="34" charset="0"/>
                <a:cs typeface="Tahoma" panose="020B0604030504040204" pitchFamily="34" charset="0"/>
              </a:rPr>
              <a:t>ammattikuntoon.fi</a:t>
            </a:r>
          </a:p>
          <a:p>
            <a:pPr marL="342900" indent="-342900" algn="l">
              <a:buFont typeface="Wingdings" panose="05000000000000000000" pitchFamily="2" charset="2"/>
              <a:buChar char="Ø"/>
            </a:pPr>
            <a:endParaRPr lang="en-US" sz="1800" spc="0" dirty="0">
              <a:solidFill>
                <a:srgbClr val="0746F9"/>
              </a:solidFill>
              <a:latin typeface="Tahoma" panose="020B0604030504040204" pitchFamily="34" charset="0"/>
              <a:ea typeface="Tahoma" panose="020B0604030504040204" pitchFamily="34" charset="0"/>
              <a:cs typeface="Tahoma" panose="020B0604030504040204" pitchFamily="34" charset="0"/>
            </a:endParaRPr>
          </a:p>
          <a:p>
            <a:pPr marL="342900" indent="-342900" algn="l">
              <a:buFont typeface="Wingdings" panose="05000000000000000000" pitchFamily="2" charset="2"/>
              <a:buChar char="Ø"/>
            </a:pPr>
            <a:r>
              <a:rPr lang="en-US" sz="1800" spc="0" dirty="0">
                <a:solidFill>
                  <a:srgbClr val="0746F9"/>
                </a:solidFill>
                <a:latin typeface="Tahoma" panose="020B0604030504040204" pitchFamily="34" charset="0"/>
                <a:ea typeface="Tahoma" panose="020B0604030504040204" pitchFamily="34" charset="0"/>
                <a:cs typeface="Tahoma" panose="020B0604030504040204" pitchFamily="34" charset="0"/>
              </a:rPr>
              <a:t>smartmoves.fi</a:t>
            </a:r>
          </a:p>
          <a:p>
            <a:pPr marL="342900" indent="-342900" algn="l">
              <a:buFont typeface="Wingdings" panose="05000000000000000000" pitchFamily="2" charset="2"/>
              <a:buChar char="Ø"/>
            </a:pPr>
            <a:endParaRPr lang="en-US" sz="1800" spc="0" dirty="0">
              <a:solidFill>
                <a:srgbClr val="0746F9"/>
              </a:solidFill>
              <a:latin typeface="Tahoma" panose="020B0604030504040204" pitchFamily="34" charset="0"/>
              <a:ea typeface="Tahoma" panose="020B0604030504040204" pitchFamily="34" charset="0"/>
              <a:cs typeface="Tahoma" panose="020B0604030504040204" pitchFamily="34" charset="0"/>
            </a:endParaRPr>
          </a:p>
          <a:p>
            <a:pPr marL="342900" indent="-342900" algn="l">
              <a:buFont typeface="Wingdings" panose="05000000000000000000" pitchFamily="2" charset="2"/>
              <a:buChar char="Ø"/>
            </a:pPr>
            <a:r>
              <a:rPr lang="en-US" sz="1800" spc="0" dirty="0">
                <a:solidFill>
                  <a:srgbClr val="0746F9"/>
                </a:solidFill>
                <a:latin typeface="Tahoma" panose="020B0604030504040204" pitchFamily="34" charset="0"/>
                <a:ea typeface="Tahoma" panose="020B0604030504040204" pitchFamily="34" charset="0"/>
                <a:cs typeface="Tahoma" panose="020B0604030504040204" pitchFamily="34" charset="0"/>
              </a:rPr>
              <a:t>asuntolaohjaajat.net</a:t>
            </a:r>
          </a:p>
          <a:p>
            <a:pPr algn="l"/>
            <a:endParaRPr lang="en-US" sz="1800" spc="0" dirty="0">
              <a:solidFill>
                <a:srgbClr val="0746F9"/>
              </a:solidFill>
              <a:latin typeface="Tahoma" panose="020B0604030504040204" pitchFamily="34" charset="0"/>
              <a:ea typeface="Tahoma" panose="020B0604030504040204" pitchFamily="34" charset="0"/>
              <a:cs typeface="Tahoma" panose="020B0604030504040204" pitchFamily="34" charset="0"/>
            </a:endParaRPr>
          </a:p>
          <a:p>
            <a:pPr algn="l"/>
            <a:endParaRPr lang="en-US" sz="1800" spc="0" dirty="0">
              <a:solidFill>
                <a:srgbClr val="0746F9"/>
              </a:solidFill>
              <a:latin typeface="Tahoma" panose="020B0604030504040204" pitchFamily="34" charset="0"/>
              <a:ea typeface="Tahoma" panose="020B0604030504040204" pitchFamily="34" charset="0"/>
              <a:cs typeface="Tahoma" panose="020B0604030504040204" pitchFamily="34" charset="0"/>
            </a:endParaRPr>
          </a:p>
        </p:txBody>
      </p:sp>
      <p:sp>
        <p:nvSpPr>
          <p:cNvPr id="9" name="Title 7">
            <a:extLst>
              <a:ext uri="{FF2B5EF4-FFF2-40B4-BE49-F238E27FC236}">
                <a16:creationId xmlns:a16="http://schemas.microsoft.com/office/drawing/2014/main" id="{2F34FEA4-470D-4480-815C-495F3339C19B}"/>
              </a:ext>
            </a:extLst>
          </p:cNvPr>
          <p:cNvSpPr txBox="1">
            <a:spLocks/>
          </p:cNvSpPr>
          <p:nvPr/>
        </p:nvSpPr>
        <p:spPr>
          <a:xfrm>
            <a:off x="351209" y="4901610"/>
            <a:ext cx="8501364" cy="1648046"/>
          </a:xfrm>
          <a:prstGeom prst="rect">
            <a:avLst/>
          </a:prstGeom>
        </p:spPr>
        <p:txBody>
          <a:bodyPr vert="horz" lIns="0" tIns="45720" rIns="0" bIns="45720" rtlCol="0" anchor="t">
            <a:noAutofit/>
          </a:bodyPr>
          <a:lstStyle>
            <a:lvl1pPr algn="ctr" defTabSz="457200" rtl="0" eaLnBrk="1" latinLnBrk="0" hangingPunct="1">
              <a:lnSpc>
                <a:spcPct val="80000"/>
              </a:lnSpc>
              <a:spcBef>
                <a:spcPct val="0"/>
              </a:spcBef>
              <a:buNone/>
              <a:defRPr sz="4400" kern="1200" spc="-150">
                <a:solidFill>
                  <a:schemeClr val="bg1"/>
                </a:solidFill>
                <a:latin typeface="Arial Black"/>
                <a:ea typeface="+mj-ea"/>
                <a:cs typeface="Arial Black"/>
              </a:defRPr>
            </a:lvl1pPr>
          </a:lstStyle>
          <a:p>
            <a:pPr algn="l"/>
            <a:r>
              <a:rPr lang="fi-FI" sz="2200" b="1" spc="0" dirty="0">
                <a:solidFill>
                  <a:srgbClr val="0746F9"/>
                </a:solidFill>
                <a:latin typeface="Tahoma" panose="020B0604030504040204" pitchFamily="34" charset="0"/>
                <a:ea typeface="Tahoma" panose="020B0604030504040204" pitchFamily="34" charset="0"/>
                <a:cs typeface="Tahoma" panose="020B0604030504040204" pitchFamily="34" charset="0"/>
              </a:rPr>
              <a:t>EHYT ry:n Ryhmäilmiökoulutus ja Päihdeilmiöoppitunnit</a:t>
            </a:r>
          </a:p>
          <a:p>
            <a:pPr algn="l"/>
            <a:endParaRPr lang="en-US" sz="2200" spc="0" dirty="0">
              <a:solidFill>
                <a:srgbClr val="0746F9"/>
              </a:solidFill>
              <a:latin typeface="Tahoma" panose="020B0604030504040204" pitchFamily="34" charset="0"/>
              <a:ea typeface="Tahoma" panose="020B0604030504040204" pitchFamily="34" charset="0"/>
              <a:cs typeface="Tahoma" panose="020B0604030504040204" pitchFamily="34" charset="0"/>
            </a:endParaRPr>
          </a:p>
          <a:p>
            <a:pPr marL="342900" indent="-342900" algn="l">
              <a:buFont typeface="Wingdings" panose="05000000000000000000" pitchFamily="2" charset="2"/>
              <a:buChar char="Ø"/>
            </a:pPr>
            <a:r>
              <a:rPr lang="en-US" sz="1800" spc="0" dirty="0" err="1">
                <a:solidFill>
                  <a:srgbClr val="0746F9"/>
                </a:solidFill>
                <a:latin typeface="Tahoma" panose="020B0604030504040204" pitchFamily="34" charset="0"/>
                <a:ea typeface="Tahoma" panose="020B0604030504040204" pitchFamily="34" charset="0"/>
                <a:cs typeface="Tahoma" panose="020B0604030504040204" pitchFamily="34" charset="0"/>
              </a:rPr>
              <a:t>tilattavissa</a:t>
            </a:r>
            <a:r>
              <a:rPr lang="en-US" sz="1800" spc="0" dirty="0">
                <a:solidFill>
                  <a:srgbClr val="0746F9"/>
                </a:solidFill>
                <a:latin typeface="Tahoma" panose="020B0604030504040204" pitchFamily="34" charset="0"/>
                <a:ea typeface="Tahoma" panose="020B0604030504040204" pitchFamily="34" charset="0"/>
                <a:cs typeface="Tahoma" panose="020B0604030504040204" pitchFamily="34" charset="0"/>
              </a:rPr>
              <a:t> </a:t>
            </a:r>
            <a:r>
              <a:rPr lang="en-US" sz="1800" spc="0" dirty="0" err="1">
                <a:solidFill>
                  <a:srgbClr val="0746F9"/>
                </a:solidFill>
                <a:latin typeface="Tahoma" panose="020B0604030504040204" pitchFamily="34" charset="0"/>
                <a:ea typeface="Tahoma" panose="020B0604030504040204" pitchFamily="34" charset="0"/>
                <a:cs typeface="Tahoma" panose="020B0604030504040204" pitchFamily="34" charset="0"/>
              </a:rPr>
              <a:t>maksuttomana</a:t>
            </a:r>
            <a:r>
              <a:rPr lang="en-US" sz="1800" spc="0" dirty="0">
                <a:solidFill>
                  <a:srgbClr val="0746F9"/>
                </a:solidFill>
                <a:latin typeface="Tahoma" panose="020B0604030504040204" pitchFamily="34" charset="0"/>
                <a:ea typeface="Tahoma" panose="020B0604030504040204" pitchFamily="34" charset="0"/>
                <a:cs typeface="Tahoma" panose="020B0604030504040204" pitchFamily="34" charset="0"/>
              </a:rPr>
              <a:t> </a:t>
            </a:r>
            <a:r>
              <a:rPr lang="en-US" sz="1800" spc="0" dirty="0" err="1">
                <a:solidFill>
                  <a:srgbClr val="0746F9"/>
                </a:solidFill>
                <a:latin typeface="Tahoma" panose="020B0604030504040204" pitchFamily="34" charset="0"/>
                <a:ea typeface="Tahoma" panose="020B0604030504040204" pitchFamily="34" charset="0"/>
                <a:cs typeface="Tahoma" panose="020B0604030504040204" pitchFamily="34" charset="0"/>
              </a:rPr>
              <a:t>lukuvuoden</a:t>
            </a:r>
            <a:r>
              <a:rPr lang="en-US" sz="1800" spc="0" dirty="0">
                <a:solidFill>
                  <a:srgbClr val="0746F9"/>
                </a:solidFill>
                <a:latin typeface="Tahoma" panose="020B0604030504040204" pitchFamily="34" charset="0"/>
                <a:ea typeface="Tahoma" panose="020B0604030504040204" pitchFamily="34" charset="0"/>
                <a:cs typeface="Tahoma" panose="020B0604030504040204" pitchFamily="34" charset="0"/>
              </a:rPr>
              <a:t> 2017 – 2018</a:t>
            </a:r>
          </a:p>
          <a:p>
            <a:pPr algn="l"/>
            <a:endParaRPr lang="en-US" sz="1800" spc="0" dirty="0">
              <a:solidFill>
                <a:srgbClr val="0746F9"/>
              </a:solidFill>
              <a:latin typeface="Tahoma" panose="020B0604030504040204" pitchFamily="34" charset="0"/>
              <a:ea typeface="Tahoma" panose="020B0604030504040204" pitchFamily="34" charset="0"/>
              <a:cs typeface="Tahoma" panose="020B0604030504040204" pitchFamily="34" charset="0"/>
            </a:endParaRPr>
          </a:p>
          <a:p>
            <a:pPr marL="342900" indent="-342900" algn="l">
              <a:buFont typeface="Wingdings" panose="05000000000000000000" pitchFamily="2" charset="2"/>
              <a:buChar char="Ø"/>
            </a:pPr>
            <a:r>
              <a:rPr lang="en-US" sz="1800" spc="0" dirty="0">
                <a:solidFill>
                  <a:srgbClr val="0746F9"/>
                </a:solidFill>
                <a:latin typeface="Tahoma" panose="020B0604030504040204" pitchFamily="34" charset="0"/>
                <a:ea typeface="Tahoma" panose="020B0604030504040204" pitchFamily="34" charset="0"/>
                <a:cs typeface="Tahoma" panose="020B0604030504040204" pitchFamily="34" charset="0"/>
              </a:rPr>
              <a:t>www.ehyt.fi/toinenaste</a:t>
            </a:r>
          </a:p>
          <a:p>
            <a:pPr algn="l"/>
            <a:endParaRPr lang="en-US" sz="1800" spc="0" dirty="0">
              <a:solidFill>
                <a:srgbClr val="0746F9"/>
              </a:solidFill>
              <a:latin typeface="Tahoma" panose="020B0604030504040204" pitchFamily="34" charset="0"/>
              <a:ea typeface="Tahoma" panose="020B0604030504040204" pitchFamily="34" charset="0"/>
              <a:cs typeface="Tahoma" panose="020B0604030504040204" pitchFamily="34" charset="0"/>
            </a:endParaRPr>
          </a:p>
        </p:txBody>
      </p:sp>
      <p:pic>
        <p:nvPicPr>
          <p:cNvPr id="11" name="Kuva 10">
            <a:extLst>
              <a:ext uri="{FF2B5EF4-FFF2-40B4-BE49-F238E27FC236}">
                <a16:creationId xmlns:a16="http://schemas.microsoft.com/office/drawing/2014/main" id="{9F10EA7F-37B7-45EE-AD00-5DD7C1BE9C8D}"/>
              </a:ext>
            </a:extLst>
          </p:cNvPr>
          <p:cNvPicPr>
            <a:picLocks noChangeAspect="1"/>
          </p:cNvPicPr>
          <p:nvPr/>
        </p:nvPicPr>
        <p:blipFill>
          <a:blip r:embed="rId3"/>
          <a:stretch>
            <a:fillRect/>
          </a:stretch>
        </p:blipFill>
        <p:spPr>
          <a:xfrm>
            <a:off x="7157713" y="5275750"/>
            <a:ext cx="1273906" cy="1273906"/>
          </a:xfrm>
          <a:prstGeom prst="rect">
            <a:avLst/>
          </a:prstGeom>
        </p:spPr>
      </p:pic>
      <p:pic>
        <p:nvPicPr>
          <p:cNvPr id="12" name="Kuva 11">
            <a:extLst>
              <a:ext uri="{FF2B5EF4-FFF2-40B4-BE49-F238E27FC236}">
                <a16:creationId xmlns:a16="http://schemas.microsoft.com/office/drawing/2014/main" id="{8090E233-EF55-468D-ABD8-1732C8A51915}"/>
              </a:ext>
            </a:extLst>
          </p:cNvPr>
          <p:cNvPicPr>
            <a:picLocks noChangeAspect="1"/>
          </p:cNvPicPr>
          <p:nvPr/>
        </p:nvPicPr>
        <p:blipFill>
          <a:blip r:embed="rId4"/>
          <a:stretch>
            <a:fillRect/>
          </a:stretch>
        </p:blipFill>
        <p:spPr>
          <a:xfrm>
            <a:off x="6044103" y="2610788"/>
            <a:ext cx="3099897" cy="1551261"/>
          </a:xfrm>
          <a:prstGeom prst="rect">
            <a:avLst/>
          </a:prstGeom>
        </p:spPr>
      </p:pic>
      <p:pic>
        <p:nvPicPr>
          <p:cNvPr id="16" name="Kuva 15">
            <a:extLst>
              <a:ext uri="{FF2B5EF4-FFF2-40B4-BE49-F238E27FC236}">
                <a16:creationId xmlns:a16="http://schemas.microsoft.com/office/drawing/2014/main" id="{28D3AFF5-D4C3-4B96-A18B-70379BD9E649}"/>
              </a:ext>
            </a:extLst>
          </p:cNvPr>
          <p:cNvPicPr>
            <a:picLocks noChangeAspect="1"/>
          </p:cNvPicPr>
          <p:nvPr/>
        </p:nvPicPr>
        <p:blipFill>
          <a:blip r:embed="rId5"/>
          <a:stretch>
            <a:fillRect/>
          </a:stretch>
        </p:blipFill>
        <p:spPr>
          <a:xfrm>
            <a:off x="3533268" y="2115879"/>
            <a:ext cx="2339163" cy="2339163"/>
          </a:xfrm>
          <a:prstGeom prst="rect">
            <a:avLst/>
          </a:prstGeom>
        </p:spPr>
      </p:pic>
    </p:spTree>
    <p:extLst>
      <p:ext uri="{BB962C8B-B14F-4D97-AF65-F5344CB8AC3E}">
        <p14:creationId xmlns:p14="http://schemas.microsoft.com/office/powerpoint/2010/main" val="1138108243"/>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isällön paikkamerkki 2">
            <a:extLst>
              <a:ext uri="{FF2B5EF4-FFF2-40B4-BE49-F238E27FC236}">
                <a16:creationId xmlns:a16="http://schemas.microsoft.com/office/drawing/2014/main" id="{60578C4C-071C-43A0-91D5-8D6DCCF29A58}"/>
              </a:ext>
            </a:extLst>
          </p:cNvPr>
          <p:cNvSpPr txBox="1">
            <a:spLocks/>
          </p:cNvSpPr>
          <p:nvPr/>
        </p:nvSpPr>
        <p:spPr>
          <a:xfrm>
            <a:off x="0" y="405842"/>
            <a:ext cx="9144000" cy="463294"/>
          </a:xfrm>
          <a:prstGeom prst="rect">
            <a:avLst/>
          </a:prstGeom>
        </p:spPr>
        <p:txBody>
          <a:bodyPr vert="horz" lIns="0" tIns="45720" rIns="0" bIns="45720" rtlCol="0">
            <a:noAutofit/>
          </a:bodyPr>
          <a:lstStyle>
            <a:lvl1pPr marL="342900" indent="-342900" algn="l" defTabSz="457200" rtl="0" eaLnBrk="1" latinLnBrk="0" hangingPunct="1">
              <a:lnSpc>
                <a:spcPct val="90000"/>
              </a:lnSpc>
              <a:spcBef>
                <a:spcPct val="20000"/>
              </a:spcBef>
              <a:spcAft>
                <a:spcPts val="450"/>
              </a:spcAft>
              <a:buFont typeface="Arial"/>
              <a:buChar char="•"/>
              <a:defRPr sz="2000" kern="1200" baseline="0">
                <a:solidFill>
                  <a:schemeClr val="tx2"/>
                </a:solidFill>
                <a:latin typeface="Arial"/>
                <a:ea typeface="+mn-ea"/>
                <a:cs typeface="Arial"/>
              </a:defRPr>
            </a:lvl1pPr>
            <a:lvl2pPr marL="742950" indent="-285750" algn="l" defTabSz="457200" rtl="0" eaLnBrk="1" latinLnBrk="0" hangingPunct="1">
              <a:lnSpc>
                <a:spcPct val="100000"/>
              </a:lnSpc>
              <a:spcBef>
                <a:spcPts val="0"/>
              </a:spcBef>
              <a:spcAft>
                <a:spcPts val="0"/>
              </a:spcAft>
              <a:buFont typeface="Arial"/>
              <a:buChar char="–"/>
              <a:defRPr sz="1800" kern="1200">
                <a:solidFill>
                  <a:schemeClr val="tx2"/>
                </a:solidFill>
                <a:latin typeface="Arial"/>
                <a:ea typeface="+mn-ea"/>
                <a:cs typeface="Arial"/>
              </a:defRPr>
            </a:lvl2pPr>
            <a:lvl3pPr marL="1143000" indent="-228600" algn="l" defTabSz="457200" rtl="0" eaLnBrk="1" latinLnBrk="0" hangingPunct="1">
              <a:lnSpc>
                <a:spcPct val="100000"/>
              </a:lnSpc>
              <a:spcBef>
                <a:spcPct val="20000"/>
              </a:spcBef>
              <a:spcAft>
                <a:spcPts val="400"/>
              </a:spcAft>
              <a:buFont typeface="Arial"/>
              <a:buChar char="•"/>
              <a:defRPr sz="1600" kern="1200">
                <a:solidFill>
                  <a:schemeClr val="tx2"/>
                </a:solidFill>
                <a:latin typeface="Arial"/>
                <a:ea typeface="+mn-ea"/>
                <a:cs typeface="Arial"/>
              </a:defRPr>
            </a:lvl3pPr>
            <a:lvl4pPr marL="1600200" indent="-228600" algn="l" defTabSz="457200" rtl="0" eaLnBrk="1" latinLnBrk="0" hangingPunct="1">
              <a:spcBef>
                <a:spcPct val="20000"/>
              </a:spcBef>
              <a:spcAft>
                <a:spcPts val="200"/>
              </a:spcAft>
              <a:buFont typeface="Arial"/>
              <a:buChar char="–"/>
              <a:defRPr sz="1600" kern="1200">
                <a:solidFill>
                  <a:schemeClr val="tx2"/>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fi-FI" sz="2800" b="1" dirty="0">
                <a:solidFill>
                  <a:srgbClr val="0746F9"/>
                </a:solidFill>
                <a:latin typeface="Tahoma" panose="020B0604030504040204" pitchFamily="34" charset="0"/>
                <a:ea typeface="Tahoma" panose="020B0604030504040204" pitchFamily="34" charset="0"/>
                <a:cs typeface="Tahoma" panose="020B0604030504040204" pitchFamily="34" charset="0"/>
              </a:rPr>
              <a:t>Lopuksi tärkein asia:</a:t>
            </a:r>
          </a:p>
        </p:txBody>
      </p:sp>
      <p:sp>
        <p:nvSpPr>
          <p:cNvPr id="6" name="Rectangle 4">
            <a:extLst>
              <a:ext uri="{FF2B5EF4-FFF2-40B4-BE49-F238E27FC236}">
                <a16:creationId xmlns:a16="http://schemas.microsoft.com/office/drawing/2014/main" id="{600662BD-E853-48BD-A71D-6884A40CFDDE}"/>
              </a:ext>
            </a:extLst>
          </p:cNvPr>
          <p:cNvSpPr txBox="1">
            <a:spLocks noChangeArrowheads="1"/>
          </p:cNvSpPr>
          <p:nvPr/>
        </p:nvSpPr>
        <p:spPr>
          <a:xfrm>
            <a:off x="0" y="953209"/>
            <a:ext cx="9143999" cy="1008062"/>
          </a:xfrm>
          <a:prstGeom prst="rect">
            <a:avLst/>
          </a:prstGeom>
        </p:spPr>
        <p:txBody>
          <a:bodyPr>
            <a:normAutofit lnSpcReduction="10000"/>
          </a:bodyPr>
          <a:lstStyle>
            <a:lvl1pPr algn="ctr" defTabSz="914400" rtl="0" eaLnBrk="1" latinLnBrk="0" hangingPunct="1">
              <a:spcBef>
                <a:spcPct val="0"/>
              </a:spcBef>
              <a:buNone/>
              <a:defRPr sz="4400" b="1" kern="1200">
                <a:solidFill>
                  <a:schemeClr val="tx1">
                    <a:lumMod val="75000"/>
                    <a:lumOff val="25000"/>
                  </a:schemeClr>
                </a:solidFill>
                <a:latin typeface="+mj-lt"/>
                <a:ea typeface="+mj-ea"/>
                <a:cs typeface="+mj-cs"/>
              </a:defRPr>
            </a:lvl1pPr>
          </a:lstStyle>
          <a:p>
            <a:pPr marL="0" marR="0" lvl="0" indent="0" defTabSz="914400" rtl="0" eaLnBrk="1" fontAlgn="auto" latinLnBrk="0" hangingPunct="1">
              <a:lnSpc>
                <a:spcPct val="130000"/>
              </a:lnSpc>
              <a:spcBef>
                <a:spcPct val="0"/>
              </a:spcBef>
              <a:spcAft>
                <a:spcPts val="0"/>
              </a:spcAft>
              <a:buClrTx/>
              <a:buSzTx/>
              <a:buFontTx/>
              <a:buNone/>
              <a:tabLst/>
              <a:defRPr/>
            </a:pPr>
            <a:r>
              <a:rPr kumimoji="0" lang="fi-FI" altLang="fi-FI" sz="24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Kohtele oppilaitosyhteisön ihmisiä,</a:t>
            </a:r>
            <a:br>
              <a:rPr kumimoji="0" lang="fi-FI" altLang="fi-FI" sz="24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fi-FI" altLang="fi-FI" sz="24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kuin he olisivat inhimillisiä olentoja</a:t>
            </a:r>
          </a:p>
        </p:txBody>
      </p:sp>
      <p:sp>
        <p:nvSpPr>
          <p:cNvPr id="7" name="Text Box 4">
            <a:extLst>
              <a:ext uri="{FF2B5EF4-FFF2-40B4-BE49-F238E27FC236}">
                <a16:creationId xmlns:a16="http://schemas.microsoft.com/office/drawing/2014/main" id="{665B8210-0E6D-4750-AA52-E9E2EB2F71D2}"/>
              </a:ext>
            </a:extLst>
          </p:cNvPr>
          <p:cNvSpPr txBox="1">
            <a:spLocks noChangeArrowheads="1"/>
          </p:cNvSpPr>
          <p:nvPr/>
        </p:nvSpPr>
        <p:spPr bwMode="auto">
          <a:xfrm>
            <a:off x="1688659" y="1983417"/>
            <a:ext cx="6117196" cy="2446824"/>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i-FI" altLang="fi-FI" sz="1800" b="1" i="0" u="none" strike="noStrike" kern="1200" cap="none" spc="0" normalizeH="0" baseline="0" noProof="0" dirty="0">
                <a:ln>
                  <a:noFill/>
                </a:ln>
                <a:solidFill>
                  <a:prstClr val="black"/>
                </a:solidFill>
                <a:effectLst/>
                <a:uLnTx/>
                <a:uFillTx/>
                <a:latin typeface="Arial" charset="0"/>
                <a:ea typeface="+mn-ea"/>
                <a:cs typeface="Arial" charset="0"/>
              </a:rPr>
              <a:t>Hyvinvoinnin edistäminen ei ole mitään rakettitiedettä.</a:t>
            </a:r>
            <a:r>
              <a:rPr kumimoji="0" lang="fi-FI" altLang="fi-FI" sz="1800" b="0" i="0" u="none" strike="noStrike" kern="1200" cap="none" spc="0" normalizeH="0" baseline="0" noProof="0" dirty="0">
                <a:ln>
                  <a:noFill/>
                </a:ln>
                <a:solidFill>
                  <a:prstClr val="black"/>
                </a:solidFill>
                <a:effectLst/>
                <a:uLnTx/>
                <a:uFillTx/>
                <a:latin typeface="Arial" charset="0"/>
                <a:ea typeface="+mn-ea"/>
                <a:cs typeface="Arial" charset="0"/>
              </a:rPr>
              <a:t> Kun henkilökunta ja opiskelijat kohtelevat toisiaan ihmisinä ja ovat ihmisiksi, niin sillä päästään jo pitkälle. Hyvän läpäisyn oppilaitoksille on tyypillistä, että siellä vallitsee suvaitsevaisuuden, yhteistyön ja toisten kunnioittamisen eetos.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i-FI" altLang="fi-FI" sz="1800" b="1" i="0" u="none" strike="noStrike" kern="1200" cap="none" spc="0" normalizeH="0" baseline="0" noProof="0" dirty="0">
                <a:ln>
                  <a:noFill/>
                </a:ln>
                <a:solidFill>
                  <a:prstClr val="black"/>
                </a:solidFill>
                <a:effectLst/>
                <a:uLnTx/>
                <a:uFillTx/>
                <a:latin typeface="Arial" charset="0"/>
                <a:ea typeface="+mn-ea"/>
                <a:cs typeface="Arial" charset="0"/>
              </a:rPr>
              <a:t>Ihmisten parhaat mahdolliset puolet saadaan esiin kun heitä kohdellaan parhaalla mahdollisella tavalla. </a:t>
            </a:r>
          </a:p>
        </p:txBody>
      </p:sp>
      <p:sp>
        <p:nvSpPr>
          <p:cNvPr id="10" name="Sisällön paikkamerkki 2">
            <a:extLst>
              <a:ext uri="{FF2B5EF4-FFF2-40B4-BE49-F238E27FC236}">
                <a16:creationId xmlns:a16="http://schemas.microsoft.com/office/drawing/2014/main" id="{054525C9-D9C5-4E3E-B895-BEDB7DF6A251}"/>
              </a:ext>
            </a:extLst>
          </p:cNvPr>
          <p:cNvSpPr txBox="1">
            <a:spLocks/>
          </p:cNvSpPr>
          <p:nvPr/>
        </p:nvSpPr>
        <p:spPr>
          <a:xfrm>
            <a:off x="3736796" y="5923451"/>
            <a:ext cx="1893312" cy="324176"/>
          </a:xfrm>
          <a:prstGeom prst="rect">
            <a:avLst/>
          </a:prstGeom>
        </p:spPr>
        <p:txBody>
          <a:bodyPr vert="horz" lIns="0" tIns="45720" rIns="0" bIns="45720" rtlCol="0">
            <a:noAutofit/>
          </a:bodyPr>
          <a:lstStyle>
            <a:lvl1pPr marL="342900" indent="-342900" algn="l" defTabSz="457200" rtl="0" eaLnBrk="1" latinLnBrk="0" hangingPunct="1">
              <a:lnSpc>
                <a:spcPct val="90000"/>
              </a:lnSpc>
              <a:spcBef>
                <a:spcPct val="20000"/>
              </a:spcBef>
              <a:spcAft>
                <a:spcPts val="450"/>
              </a:spcAft>
              <a:buFont typeface="Arial"/>
              <a:buChar char="•"/>
              <a:defRPr sz="2000" kern="1200" baseline="0">
                <a:solidFill>
                  <a:schemeClr val="tx2"/>
                </a:solidFill>
                <a:latin typeface="Arial"/>
                <a:ea typeface="+mn-ea"/>
                <a:cs typeface="Arial"/>
              </a:defRPr>
            </a:lvl1pPr>
            <a:lvl2pPr marL="742950" indent="-285750" algn="l" defTabSz="457200" rtl="0" eaLnBrk="1" latinLnBrk="0" hangingPunct="1">
              <a:lnSpc>
                <a:spcPct val="100000"/>
              </a:lnSpc>
              <a:spcBef>
                <a:spcPts val="0"/>
              </a:spcBef>
              <a:spcAft>
                <a:spcPts val="0"/>
              </a:spcAft>
              <a:buFont typeface="Arial"/>
              <a:buChar char="–"/>
              <a:defRPr sz="1800" kern="1200">
                <a:solidFill>
                  <a:schemeClr val="tx2"/>
                </a:solidFill>
                <a:latin typeface="Arial"/>
                <a:ea typeface="+mn-ea"/>
                <a:cs typeface="Arial"/>
              </a:defRPr>
            </a:lvl2pPr>
            <a:lvl3pPr marL="1143000" indent="-228600" algn="l" defTabSz="457200" rtl="0" eaLnBrk="1" latinLnBrk="0" hangingPunct="1">
              <a:lnSpc>
                <a:spcPct val="100000"/>
              </a:lnSpc>
              <a:spcBef>
                <a:spcPct val="20000"/>
              </a:spcBef>
              <a:spcAft>
                <a:spcPts val="400"/>
              </a:spcAft>
              <a:buFont typeface="Arial"/>
              <a:buChar char="•"/>
              <a:defRPr sz="1600" kern="1200">
                <a:solidFill>
                  <a:schemeClr val="tx2"/>
                </a:solidFill>
                <a:latin typeface="Arial"/>
                <a:ea typeface="+mn-ea"/>
                <a:cs typeface="Arial"/>
              </a:defRPr>
            </a:lvl3pPr>
            <a:lvl4pPr marL="1600200" indent="-228600" algn="l" defTabSz="457200" rtl="0" eaLnBrk="1" latinLnBrk="0" hangingPunct="1">
              <a:spcBef>
                <a:spcPct val="20000"/>
              </a:spcBef>
              <a:spcAft>
                <a:spcPts val="200"/>
              </a:spcAft>
              <a:buFont typeface="Arial"/>
              <a:buChar char="–"/>
              <a:defRPr sz="1600" kern="1200">
                <a:solidFill>
                  <a:schemeClr val="tx2"/>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fi-FI" sz="1800" b="1" dirty="0">
                <a:latin typeface="Book Antiqua" panose="02040602050305030304" pitchFamily="18" charset="0"/>
              </a:rPr>
              <a:t>Elise &amp; VeeVee</a:t>
            </a:r>
          </a:p>
        </p:txBody>
      </p:sp>
      <p:pic>
        <p:nvPicPr>
          <p:cNvPr id="11" name="Kuva 10">
            <a:extLst>
              <a:ext uri="{FF2B5EF4-FFF2-40B4-BE49-F238E27FC236}">
                <a16:creationId xmlns:a16="http://schemas.microsoft.com/office/drawing/2014/main" id="{AA651FA3-150D-469D-86E3-1DC7A58E587A}"/>
              </a:ext>
            </a:extLst>
          </p:cNvPr>
          <p:cNvPicPr>
            <a:picLocks noChangeAspect="1"/>
          </p:cNvPicPr>
          <p:nvPr/>
        </p:nvPicPr>
        <p:blipFill>
          <a:blip r:embed="rId2"/>
          <a:stretch>
            <a:fillRect/>
          </a:stretch>
        </p:blipFill>
        <p:spPr>
          <a:xfrm>
            <a:off x="3848247" y="4403875"/>
            <a:ext cx="1705059" cy="1474171"/>
          </a:xfrm>
          <a:prstGeom prst="rect">
            <a:avLst/>
          </a:prstGeom>
        </p:spPr>
      </p:pic>
    </p:spTree>
    <p:extLst>
      <p:ext uri="{BB962C8B-B14F-4D97-AF65-F5344CB8AC3E}">
        <p14:creationId xmlns:p14="http://schemas.microsoft.com/office/powerpoint/2010/main" val="3018102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1">
                <a:lumMod val="67000"/>
              </a:schemeClr>
            </a:gs>
            <a:gs pos="90000">
              <a:schemeClr val="accent1">
                <a:lumMod val="60000"/>
                <a:lumOff val="4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43010" name="Kuva 5"/>
          <p:cNvPicPr>
            <a:picLocks noChangeAspect="1"/>
          </p:cNvPicPr>
          <p:nvPr/>
        </p:nvPicPr>
        <p:blipFill>
          <a:blip r:embed="rId3"/>
          <a:srcRect/>
          <a:stretch>
            <a:fillRect/>
          </a:stretch>
        </p:blipFill>
        <p:spPr bwMode="auto">
          <a:xfrm>
            <a:off x="-20638" y="-19050"/>
            <a:ext cx="9164638" cy="5126038"/>
          </a:xfrm>
          <a:prstGeom prst="rect">
            <a:avLst/>
          </a:prstGeom>
          <a:noFill/>
          <a:ln w="9525">
            <a:noFill/>
            <a:miter lim="800000"/>
            <a:headEnd/>
            <a:tailEnd/>
          </a:ln>
        </p:spPr>
      </p:pic>
      <p:pic>
        <p:nvPicPr>
          <p:cNvPr id="3" name="Kuva 9"/>
          <p:cNvPicPr>
            <a:picLocks noChangeAspect="1"/>
          </p:cNvPicPr>
          <p:nvPr/>
        </p:nvPicPr>
        <p:blipFill>
          <a:blip r:embed="rId4"/>
          <a:srcRect/>
          <a:stretch>
            <a:fillRect/>
          </a:stretch>
        </p:blipFill>
        <p:spPr bwMode="auto">
          <a:xfrm>
            <a:off x="3995738" y="333375"/>
            <a:ext cx="885825" cy="647700"/>
          </a:xfrm>
          <a:prstGeom prst="rect">
            <a:avLst/>
          </a:prstGeom>
          <a:noFill/>
          <a:ln w="9525">
            <a:noFill/>
            <a:miter lim="800000"/>
            <a:headEnd/>
            <a:tailEnd/>
          </a:ln>
        </p:spPr>
      </p:pic>
      <p:sp>
        <p:nvSpPr>
          <p:cNvPr id="43012" name="Text Box 4"/>
          <p:cNvSpPr txBox="1">
            <a:spLocks noChangeArrowheads="1"/>
          </p:cNvSpPr>
          <p:nvPr/>
        </p:nvSpPr>
        <p:spPr bwMode="auto">
          <a:xfrm>
            <a:off x="329406" y="5261293"/>
            <a:ext cx="8464550" cy="1338828"/>
          </a:xfrm>
          <a:prstGeom prst="rect">
            <a:avLst/>
          </a:prstGeom>
          <a:noFill/>
          <a:ln w="9525">
            <a:noFill/>
            <a:miter lim="800000"/>
            <a:headEnd/>
            <a:tailEnd/>
          </a:ln>
        </p:spPr>
        <p:txBody>
          <a:bodyPr>
            <a:spAutoFit/>
          </a:bodyPr>
          <a:lstStyle/>
          <a:p>
            <a:pPr marL="285750" marR="0" lvl="0" indent="-285750" algn="l" defTabSz="914400" rtl="0" eaLnBrk="1" fontAlgn="base" latinLnBrk="0" hangingPunct="1">
              <a:lnSpc>
                <a:spcPct val="100000"/>
              </a:lnSpc>
              <a:spcBef>
                <a:spcPct val="50000"/>
              </a:spcBef>
              <a:spcAft>
                <a:spcPct val="0"/>
              </a:spcAft>
              <a:buClrTx/>
              <a:buSzTx/>
              <a:buFont typeface="Arial" charset="0"/>
              <a:buChar char="•"/>
              <a:tabLst/>
              <a:defRPr/>
            </a:pPr>
            <a:r>
              <a:rPr kumimoji="0" lang="fi-FI" sz="1800" b="0" i="0" u="none" strike="noStrike" kern="1200" cap="none" spc="0" normalizeH="0" baseline="0" noProof="0" dirty="0">
                <a:ln>
                  <a:noFill/>
                </a:ln>
                <a:solidFill>
                  <a:srgbClr val="002060"/>
                </a:solidFill>
                <a:effectLst/>
                <a:uLnTx/>
                <a:uFillTx/>
                <a:latin typeface="Tahoma" pitchFamily="34" charset="0"/>
                <a:ea typeface="+mn-ea"/>
                <a:cs typeface="Tahoma" pitchFamily="34" charset="0"/>
              </a:rPr>
              <a:t>Terveyden ja hyvinvoinnin edistäminen on ammatillisen koulutuksen </a:t>
            </a:r>
            <a:br>
              <a:rPr kumimoji="0" lang="fi-FI" sz="1800" b="0" i="0" u="none" strike="noStrike" kern="1200" cap="none" spc="0" normalizeH="0" baseline="0" noProof="0" dirty="0">
                <a:ln>
                  <a:noFill/>
                </a:ln>
                <a:solidFill>
                  <a:srgbClr val="002060"/>
                </a:solidFill>
                <a:effectLst/>
                <a:uLnTx/>
                <a:uFillTx/>
                <a:latin typeface="Tahoma" pitchFamily="34" charset="0"/>
                <a:ea typeface="+mn-ea"/>
                <a:cs typeface="Tahoma" pitchFamily="34" charset="0"/>
              </a:rPr>
            </a:br>
            <a:r>
              <a:rPr kumimoji="0" lang="fi-FI" sz="1800" b="0" i="0" u="none" strike="noStrike" kern="1200" cap="none" spc="0" normalizeH="0" baseline="0" noProof="0" dirty="0">
                <a:ln>
                  <a:noFill/>
                </a:ln>
                <a:solidFill>
                  <a:srgbClr val="002060"/>
                </a:solidFill>
                <a:effectLst/>
                <a:uLnTx/>
                <a:uFillTx/>
                <a:latin typeface="Tahoma" pitchFamily="34" charset="0"/>
                <a:ea typeface="+mn-ea"/>
                <a:cs typeface="Tahoma" pitchFamily="34" charset="0"/>
              </a:rPr>
              <a:t>keskeinen tehtävä kestävien työurien varmistamiseksi.</a:t>
            </a:r>
          </a:p>
          <a:p>
            <a:pPr marL="285750" marR="0" lvl="0" indent="-285750" algn="l" defTabSz="914400" rtl="0" eaLnBrk="1" fontAlgn="base" latinLnBrk="0" hangingPunct="1">
              <a:lnSpc>
                <a:spcPct val="100000"/>
              </a:lnSpc>
              <a:spcBef>
                <a:spcPct val="50000"/>
              </a:spcBef>
              <a:spcAft>
                <a:spcPct val="0"/>
              </a:spcAft>
              <a:buClrTx/>
              <a:buSzTx/>
              <a:buFont typeface="Arial" charset="0"/>
              <a:buChar char="•"/>
              <a:tabLst/>
              <a:defRPr/>
            </a:pPr>
            <a:r>
              <a:rPr kumimoji="0" lang="fi-FI" sz="1800" b="0" i="0" u="none" strike="noStrike" kern="1200" cap="none" spc="0" normalizeH="0" baseline="0" noProof="0" dirty="0">
                <a:ln>
                  <a:noFill/>
                </a:ln>
                <a:solidFill>
                  <a:srgbClr val="002060"/>
                </a:solidFill>
                <a:effectLst/>
                <a:uLnTx/>
                <a:uFillTx/>
                <a:latin typeface="Tahoma" pitchFamily="34" charset="0"/>
                <a:ea typeface="+mn-ea"/>
                <a:cs typeface="Tahoma" pitchFamily="34" charset="0"/>
              </a:rPr>
              <a:t>Ammatillinen oppilaitos on sosiaalinen yhteisö. Sellaisena sitä tulee kehittää ja johtaa.</a:t>
            </a:r>
            <a:endParaRPr kumimoji="0" lang="fi-FI" sz="1600" b="0" i="1" u="none" strike="noStrike" kern="1200" cap="none" spc="0" normalizeH="0" baseline="0" noProof="0" dirty="0">
              <a:ln>
                <a:noFill/>
              </a:ln>
              <a:solidFill>
                <a:srgbClr val="002060"/>
              </a:solidFill>
              <a:effectLst/>
              <a:uLnTx/>
              <a:uFillTx/>
              <a:latin typeface="Tahoma" pitchFamily="34" charset="0"/>
              <a:ea typeface="+mn-ea"/>
              <a:cs typeface="Tahoma" pitchFamily="34" charset="0"/>
            </a:endParaRPr>
          </a:p>
        </p:txBody>
      </p:sp>
    </p:spTree>
    <p:extLst>
      <p:ext uri="{BB962C8B-B14F-4D97-AF65-F5344CB8AC3E}">
        <p14:creationId xmlns:p14="http://schemas.microsoft.com/office/powerpoint/2010/main" val="1688686203"/>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repeatCount="indefinite"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127"/>
            <a:ext cx="9144000" cy="6941127"/>
          </a:xfrm>
          <a:prstGeom prst="rect">
            <a:avLst/>
          </a:prstGeom>
        </p:spPr>
      </p:pic>
      <p:sp>
        <p:nvSpPr>
          <p:cNvPr id="7" name="Tekstiruutu 6"/>
          <p:cNvSpPr txBox="1"/>
          <p:nvPr/>
        </p:nvSpPr>
        <p:spPr>
          <a:xfrm>
            <a:off x="122773" y="136735"/>
            <a:ext cx="8733861" cy="1384995"/>
          </a:xfrm>
          <a:prstGeom prst="rect">
            <a:avLst/>
          </a:prstGeom>
          <a:noFill/>
        </p:spPr>
        <p:txBody>
          <a:bodyPr wrap="square" rtlCol="0">
            <a:spAutoFit/>
          </a:bodyPr>
          <a:lstStyle/>
          <a:p>
            <a:r>
              <a:rPr lang="fi-FI" sz="2800" b="1" dirty="0">
                <a:latin typeface="Verdana" pitchFamily="34" charset="0"/>
                <a:ea typeface="Verdana" pitchFamily="34" charset="0"/>
                <a:cs typeface="Verdana" pitchFamily="34" charset="0"/>
              </a:rPr>
              <a:t>Oppimisympäristöjen ja palvelujen suunnittelussa ja toteutuksessa  </a:t>
            </a:r>
            <a:br>
              <a:rPr lang="fi-FI" sz="2800" b="1" dirty="0">
                <a:latin typeface="Verdana" pitchFamily="34" charset="0"/>
                <a:ea typeface="Verdana" pitchFamily="34" charset="0"/>
                <a:cs typeface="Verdana" pitchFamily="34" charset="0"/>
              </a:rPr>
            </a:br>
            <a:r>
              <a:rPr lang="fi-FI" sz="2800" b="1" dirty="0">
                <a:latin typeface="Verdana" pitchFamily="34" charset="0"/>
                <a:ea typeface="Verdana" pitchFamily="34" charset="0"/>
                <a:cs typeface="Verdana" pitchFamily="34" charset="0"/>
              </a:rPr>
              <a:t>opiskelijan tulee olla keskiössä</a:t>
            </a:r>
          </a:p>
        </p:txBody>
      </p:sp>
    </p:spTree>
    <p:extLst>
      <p:ext uri="{BB962C8B-B14F-4D97-AF65-F5344CB8AC3E}">
        <p14:creationId xmlns:p14="http://schemas.microsoft.com/office/powerpoint/2010/main" val="469141231"/>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26813" y="136477"/>
            <a:ext cx="8378019" cy="1165669"/>
          </a:xfrm>
        </p:spPr>
        <p:txBody>
          <a:bodyPr>
            <a:normAutofit/>
          </a:bodyPr>
          <a:lstStyle/>
          <a:p>
            <a:r>
              <a:rPr lang="fi-FI" sz="4000" dirty="0"/>
              <a:t>Reformilla vastaus työelämän ja opiskelijoiden tarpeisiin</a:t>
            </a:r>
          </a:p>
        </p:txBody>
      </p:sp>
      <p:sp>
        <p:nvSpPr>
          <p:cNvPr id="7" name="Content Placeholder 6"/>
          <p:cNvSpPr>
            <a:spLocks noGrp="1"/>
          </p:cNvSpPr>
          <p:nvPr>
            <p:ph idx="1"/>
          </p:nvPr>
        </p:nvSpPr>
        <p:spPr>
          <a:xfrm>
            <a:off x="596511" y="1524000"/>
            <a:ext cx="8185854" cy="4753970"/>
          </a:xfrm>
        </p:spPr>
        <p:txBody>
          <a:bodyPr/>
          <a:lstStyle/>
          <a:p>
            <a:pPr>
              <a:spcBef>
                <a:spcPts val="200"/>
              </a:spcBef>
              <a:spcAft>
                <a:spcPts val="200"/>
              </a:spcAft>
            </a:pPr>
            <a:r>
              <a:rPr lang="fi-FI" dirty="0"/>
              <a:t>Uusi ammatillinen koulutus tarjoaa osuvasti, oikea-aikaisesti ja joustavasti osaamista, jota tarvitaan tulevaisuuden työ- ja elinkeinoelämässä</a:t>
            </a:r>
          </a:p>
          <a:p>
            <a:pPr>
              <a:spcBef>
                <a:spcPts val="200"/>
              </a:spcBef>
              <a:spcAft>
                <a:spcPts val="200"/>
              </a:spcAft>
            </a:pPr>
            <a:r>
              <a:rPr lang="fi-FI" kern="0" dirty="0"/>
              <a:t>Koulutuspalvelut rakennetaan työelämän ja opiskelijoiden osaamistarpeen mukaan.</a:t>
            </a:r>
          </a:p>
          <a:p>
            <a:pPr>
              <a:spcBef>
                <a:spcPts val="200"/>
              </a:spcBef>
              <a:spcAft>
                <a:spcPts val="200"/>
              </a:spcAft>
            </a:pPr>
            <a:r>
              <a:rPr lang="fi-FI" kern="0" dirty="0"/>
              <a:t>Koulutukseen pääsee silloin, kun on tarve.</a:t>
            </a:r>
          </a:p>
          <a:p>
            <a:pPr>
              <a:spcBef>
                <a:spcPts val="200"/>
              </a:spcBef>
              <a:spcAft>
                <a:spcPts val="200"/>
              </a:spcAft>
            </a:pPr>
            <a:r>
              <a:rPr lang="fi-FI" dirty="0"/>
              <a:t>Opiskelijoille rakennetaan yksilöllisiä opintopolkuja, joihin sisältyy myös ohjausta ja tukea. </a:t>
            </a:r>
          </a:p>
          <a:p>
            <a:pPr>
              <a:spcBef>
                <a:spcPts val="200"/>
              </a:spcBef>
              <a:spcAft>
                <a:spcPts val="200"/>
              </a:spcAft>
            </a:pPr>
            <a:r>
              <a:rPr lang="fi-FI" kern="0" dirty="0"/>
              <a:t>Koulutuksen toimintatavoista tulee työelämälähtöisempiä ja selkeämpiä. </a:t>
            </a:r>
          </a:p>
          <a:p>
            <a:pPr>
              <a:spcBef>
                <a:spcPts val="200"/>
              </a:spcBef>
              <a:spcAft>
                <a:spcPts val="200"/>
              </a:spcAft>
            </a:pPr>
            <a:r>
              <a:rPr lang="fi-FI" kern="0" dirty="0"/>
              <a:t>Rahoitusuudistus kannustaa tehostamaan oppimista, vähentämään keskeyttämistä ja lyhentämään koulutusaikoja.</a:t>
            </a:r>
          </a:p>
          <a:p>
            <a:pPr>
              <a:spcBef>
                <a:spcPts val="200"/>
              </a:spcBef>
              <a:spcAft>
                <a:spcPts val="200"/>
              </a:spcAft>
            </a:pPr>
            <a:r>
              <a:rPr lang="fi-FI" dirty="0"/>
              <a:t>Ammatillinen koulutus tukee työ- ja elinkeinoelämän kehittämistä.</a:t>
            </a:r>
          </a:p>
        </p:txBody>
      </p:sp>
    </p:spTree>
    <p:extLst>
      <p:ext uri="{BB962C8B-B14F-4D97-AF65-F5344CB8AC3E}">
        <p14:creationId xmlns:p14="http://schemas.microsoft.com/office/powerpoint/2010/main" val="2079497434"/>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58001" y="118432"/>
            <a:ext cx="8378019" cy="836912"/>
          </a:xfrm>
        </p:spPr>
        <p:txBody>
          <a:bodyPr>
            <a:normAutofit/>
          </a:bodyPr>
          <a:lstStyle/>
          <a:p>
            <a:r>
              <a:rPr lang="fi-FI" sz="4000" dirty="0"/>
              <a:t>Selkeämpi tutkintojärjestelmä</a:t>
            </a:r>
          </a:p>
        </p:txBody>
      </p:sp>
      <p:sp>
        <p:nvSpPr>
          <p:cNvPr id="3" name="Sisällön paikkamerkki 2"/>
          <p:cNvSpPr>
            <a:spLocks noGrp="1"/>
          </p:cNvSpPr>
          <p:nvPr>
            <p:ph idx="1"/>
          </p:nvPr>
        </p:nvSpPr>
        <p:spPr>
          <a:xfrm>
            <a:off x="532263" y="1214651"/>
            <a:ext cx="8227975" cy="4940489"/>
          </a:xfrm>
        </p:spPr>
        <p:txBody>
          <a:bodyPr/>
          <a:lstStyle/>
          <a:p>
            <a:pPr>
              <a:spcBef>
                <a:spcPts val="200"/>
              </a:spcBef>
            </a:pPr>
            <a:r>
              <a:rPr lang="fi-FI" dirty="0"/>
              <a:t>Vähemmän ja paremmin työ- ja elinkeinoelämän tarpeisiin vastaavia tutkintoja (351 -&gt; 164).</a:t>
            </a:r>
          </a:p>
          <a:p>
            <a:pPr>
              <a:spcBef>
                <a:spcPts val="200"/>
              </a:spcBef>
            </a:pPr>
            <a:r>
              <a:rPr lang="fi-FI" dirty="0"/>
              <a:t>Uutta osaamistarvetta varten ei ole enää tarpeen luoda kokonaan uutta tutkintoa, vaan valinnanmahdollisuudet tutkintojen sisällä lisääntyvät.</a:t>
            </a:r>
          </a:p>
          <a:p>
            <a:pPr>
              <a:spcBef>
                <a:spcPts val="200"/>
              </a:spcBef>
            </a:pPr>
            <a:r>
              <a:rPr lang="fi-FI" dirty="0"/>
              <a:t>Edelleen kolme tutkintotyyppiä: ammatillinen perustutkinto, ammattitutkinto ja erikoisammattitutkinto.</a:t>
            </a:r>
          </a:p>
          <a:p>
            <a:pPr>
              <a:spcBef>
                <a:spcPts val="200"/>
              </a:spcBef>
            </a:pPr>
            <a:r>
              <a:rPr lang="fi-FI" dirty="0"/>
              <a:t>Tutkinnot muodostuvat pakollisista ja valinnaisista ammatillisista tutkinnon osista, ammatillisiin perustutkintoihin sisältyy myös yhteisiä tutkinnon osia.</a:t>
            </a:r>
          </a:p>
          <a:p>
            <a:pPr marL="342900" lvl="1" indent="-342900">
              <a:lnSpc>
                <a:spcPct val="90000"/>
              </a:lnSpc>
              <a:spcBef>
                <a:spcPts val="200"/>
              </a:spcBef>
              <a:spcAft>
                <a:spcPts val="450"/>
              </a:spcAft>
              <a:buFont typeface="Arial"/>
              <a:buChar char="•"/>
            </a:pPr>
            <a:r>
              <a:rPr lang="fi-FI" sz="2000" dirty="0"/>
              <a:t>Jatko-opintokelpoisuus korkeakouluihin säilyy.</a:t>
            </a:r>
          </a:p>
          <a:p>
            <a:pPr marL="342900" lvl="1" indent="-342900">
              <a:lnSpc>
                <a:spcPct val="90000"/>
              </a:lnSpc>
              <a:spcBef>
                <a:spcPts val="200"/>
              </a:spcBef>
              <a:spcAft>
                <a:spcPts val="450"/>
              </a:spcAft>
              <a:buFont typeface="Arial"/>
              <a:buChar char="•"/>
            </a:pPr>
            <a:r>
              <a:rPr lang="fi-FI" sz="2000" dirty="0"/>
              <a:t>Mahdollisuus suorittaa lukio tai lukio-opintoja säilyy, samoin oikeus osallistua ylioppilastutkintoon.</a:t>
            </a:r>
          </a:p>
          <a:p>
            <a:pPr marL="0" lvl="1" indent="0">
              <a:lnSpc>
                <a:spcPct val="90000"/>
              </a:lnSpc>
              <a:spcBef>
                <a:spcPts val="200"/>
              </a:spcBef>
              <a:spcAft>
                <a:spcPts val="450"/>
              </a:spcAft>
              <a:buNone/>
            </a:pPr>
            <a:endParaRPr lang="fi-FI" sz="2400" dirty="0"/>
          </a:p>
          <a:p>
            <a:pPr>
              <a:spcBef>
                <a:spcPts val="200"/>
              </a:spcBef>
            </a:pPr>
            <a:endParaRPr lang="fi-FI" sz="2400" dirty="0"/>
          </a:p>
          <a:p>
            <a:pPr marL="457200" lvl="1" indent="0">
              <a:spcBef>
                <a:spcPts val="200"/>
              </a:spcBef>
              <a:spcAft>
                <a:spcPts val="450"/>
              </a:spcAft>
              <a:buNone/>
            </a:pPr>
            <a:endParaRPr lang="fi-FI" sz="2400" dirty="0"/>
          </a:p>
          <a:p>
            <a:pPr marL="457200" lvl="1" indent="0">
              <a:spcBef>
                <a:spcPts val="200"/>
              </a:spcBef>
              <a:spcAft>
                <a:spcPts val="450"/>
              </a:spcAft>
              <a:buNone/>
            </a:pPr>
            <a:endParaRPr lang="fi-FI" sz="2400" dirty="0"/>
          </a:p>
        </p:txBody>
      </p:sp>
    </p:spTree>
    <p:extLst>
      <p:ext uri="{BB962C8B-B14F-4D97-AF65-F5344CB8AC3E}">
        <p14:creationId xmlns:p14="http://schemas.microsoft.com/office/powerpoint/2010/main" val="3054536568"/>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82219" y="177421"/>
            <a:ext cx="8378019" cy="1116808"/>
          </a:xfrm>
        </p:spPr>
        <p:txBody>
          <a:bodyPr>
            <a:normAutofit fontScale="90000"/>
          </a:bodyPr>
          <a:lstStyle/>
          <a:p>
            <a:r>
              <a:rPr lang="fi-FI" dirty="0"/>
              <a:t>Joustava hakeutuminen ja koulutukseen pääsy</a:t>
            </a:r>
          </a:p>
        </p:txBody>
      </p:sp>
      <p:sp>
        <p:nvSpPr>
          <p:cNvPr id="4" name="Sisällön paikkamerkki 3"/>
          <p:cNvSpPr>
            <a:spLocks noGrp="1"/>
          </p:cNvSpPr>
          <p:nvPr>
            <p:ph idx="1"/>
          </p:nvPr>
        </p:nvSpPr>
        <p:spPr>
          <a:xfrm>
            <a:off x="532264" y="1654628"/>
            <a:ext cx="7973108" cy="4478885"/>
          </a:xfrm>
        </p:spPr>
        <p:txBody>
          <a:bodyPr/>
          <a:lstStyle/>
          <a:p>
            <a:pPr>
              <a:spcBef>
                <a:spcPts val="200"/>
              </a:spcBef>
            </a:pPr>
            <a:r>
              <a:rPr lang="fi-FI" b="1" dirty="0"/>
              <a:t>Jatkuvasta hausta </a:t>
            </a:r>
            <a:r>
              <a:rPr lang="fi-FI" dirty="0"/>
              <a:t>tulee koulutukseen hakeutumisen pääväylä.</a:t>
            </a:r>
          </a:p>
          <a:p>
            <a:pPr marL="0" indent="0">
              <a:spcBef>
                <a:spcPts val="200"/>
              </a:spcBef>
              <a:buNone/>
            </a:pPr>
            <a:endParaRPr lang="fi-FI" dirty="0"/>
          </a:p>
          <a:p>
            <a:pPr>
              <a:spcBef>
                <a:spcPts val="200"/>
              </a:spcBef>
            </a:pPr>
            <a:r>
              <a:rPr lang="fi-FI" dirty="0"/>
              <a:t>Perusopetuksen päättävät ja muut toisen asteen tutkintoa vailla olevat hakevat </a:t>
            </a:r>
            <a:r>
              <a:rPr lang="fi-FI" b="1" dirty="0"/>
              <a:t>yhteishaussa.</a:t>
            </a:r>
          </a:p>
          <a:p>
            <a:pPr marL="0" indent="0">
              <a:spcBef>
                <a:spcPts val="200"/>
              </a:spcBef>
              <a:buNone/>
            </a:pPr>
            <a:endParaRPr lang="fi-FI" dirty="0"/>
          </a:p>
          <a:p>
            <a:pPr>
              <a:spcBef>
                <a:spcPts val="200"/>
              </a:spcBef>
            </a:pPr>
            <a:r>
              <a:rPr lang="fi-FI" dirty="0"/>
              <a:t>Myös valmentaviin koulutuksiin ja erityisopetukseen haetaan valtakunnallisessa hakumenettelyssä.</a:t>
            </a:r>
          </a:p>
          <a:p>
            <a:pPr marL="0" indent="0">
              <a:spcBef>
                <a:spcPts val="200"/>
              </a:spcBef>
              <a:buNone/>
            </a:pPr>
            <a:endParaRPr lang="fi-FI" dirty="0"/>
          </a:p>
          <a:p>
            <a:pPr>
              <a:spcBef>
                <a:spcPts val="200"/>
              </a:spcBef>
            </a:pPr>
            <a:r>
              <a:rPr lang="fi-FI" dirty="0"/>
              <a:t>Ammatillisen koulutuksen järjestäjän roolista hakijan </a:t>
            </a:r>
            <a:r>
              <a:rPr lang="fi-FI" b="1" dirty="0"/>
              <a:t>ohjauksesta valintavaiheissa</a:t>
            </a:r>
            <a:r>
              <a:rPr lang="fi-FI" dirty="0"/>
              <a:t> säädetään nykyistä tarkemmin. </a:t>
            </a:r>
          </a:p>
          <a:p>
            <a:pPr>
              <a:spcBef>
                <a:spcPts val="200"/>
              </a:spcBef>
            </a:pPr>
            <a:endParaRPr lang="fi-FI" dirty="0"/>
          </a:p>
        </p:txBody>
      </p:sp>
    </p:spTree>
    <p:extLst>
      <p:ext uri="{BB962C8B-B14F-4D97-AF65-F5344CB8AC3E}">
        <p14:creationId xmlns:p14="http://schemas.microsoft.com/office/powerpoint/2010/main" val="575161152"/>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4"/>
          <p:cNvSpPr txBox="1">
            <a:spLocks noChangeArrowheads="1"/>
          </p:cNvSpPr>
          <p:nvPr/>
        </p:nvSpPr>
        <p:spPr bwMode="auto">
          <a:xfrm>
            <a:off x="901700" y="1824545"/>
            <a:ext cx="8002587" cy="935037"/>
          </a:xfrm>
          <a:prstGeom prst="rect">
            <a:avLst/>
          </a:prstGeom>
          <a:noFill/>
          <a:ln w="9525">
            <a:noFill/>
            <a:miter lim="800000"/>
            <a:headEnd/>
            <a:tailEnd/>
          </a:ln>
        </p:spPr>
        <p:txBody>
          <a:bodyPr/>
          <a:lstStyle/>
          <a:p>
            <a:pPr>
              <a:lnSpc>
                <a:spcPct val="130000"/>
              </a:lnSpc>
            </a:pPr>
            <a:r>
              <a:rPr lang="fi-FI" altLang="fi-FI" b="1" i="1" dirty="0">
                <a:solidFill>
                  <a:srgbClr val="0070C0"/>
                </a:solidFill>
                <a:latin typeface="Tahoma" pitchFamily="34" charset="0"/>
                <a:cs typeface="Tahoma" pitchFamily="34" charset="0"/>
              </a:rPr>
              <a:t>Tutkija Jukka Vehviläinen:</a:t>
            </a:r>
          </a:p>
          <a:p>
            <a:pPr>
              <a:lnSpc>
                <a:spcPct val="130000"/>
              </a:lnSpc>
            </a:pPr>
            <a:r>
              <a:rPr lang="fi-FI" altLang="fi-FI" sz="2400" b="1" dirty="0">
                <a:solidFill>
                  <a:srgbClr val="0070C0"/>
                </a:solidFill>
                <a:latin typeface="Tahoma" pitchFamily="34" charset="0"/>
                <a:cs typeface="Tahoma" pitchFamily="34" charset="0"/>
              </a:rPr>
              <a:t>Yksilöä tuetaan yhteisön hyvinvointia kehittämällä</a:t>
            </a:r>
          </a:p>
        </p:txBody>
      </p:sp>
      <p:sp>
        <p:nvSpPr>
          <p:cNvPr id="3" name="Text Box 3"/>
          <p:cNvSpPr txBox="1">
            <a:spLocks noChangeArrowheads="1"/>
          </p:cNvSpPr>
          <p:nvPr/>
        </p:nvSpPr>
        <p:spPr bwMode="auto">
          <a:xfrm>
            <a:off x="901700" y="2924175"/>
            <a:ext cx="8001000" cy="1631950"/>
          </a:xfrm>
          <a:prstGeom prst="rect">
            <a:avLst/>
          </a:prstGeom>
          <a:noFill/>
          <a:ln>
            <a:noFill/>
          </a:ln>
          <a:effectLst/>
          <a:extLst/>
        </p:spPr>
        <p:txBody>
          <a:bodyPr>
            <a:spAutoFit/>
          </a:bodyPr>
          <a:lstStyle/>
          <a:p>
            <a:pPr fontAlgn="auto">
              <a:spcBef>
                <a:spcPct val="50000"/>
              </a:spcBef>
              <a:spcAft>
                <a:spcPts val="0"/>
              </a:spcAft>
              <a:defRPr/>
            </a:pPr>
            <a:r>
              <a:rPr lang="fi-FI" altLang="fi-FI" b="1" dirty="0">
                <a:solidFill>
                  <a:prstClr val="black"/>
                </a:solidFill>
                <a:latin typeface="Arial" panose="020B0604020202020204" pitchFamily="34" charset="0"/>
                <a:cs typeface="Arial" panose="020B0604020202020204" pitchFamily="34" charset="0"/>
              </a:rPr>
              <a:t>MITÄ SE TARKOITTAA?</a:t>
            </a:r>
          </a:p>
          <a:p>
            <a:pPr fontAlgn="auto">
              <a:spcBef>
                <a:spcPts val="0"/>
              </a:spcBef>
              <a:spcAft>
                <a:spcPts val="0"/>
              </a:spcAft>
              <a:defRPr/>
            </a:pPr>
            <a:endParaRPr lang="fi-FI" altLang="fi-FI" dirty="0">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endParaRPr>
          </a:p>
          <a:p>
            <a:pPr fontAlgn="auto">
              <a:spcBef>
                <a:spcPts val="0"/>
              </a:spcBef>
              <a:spcAft>
                <a:spcPts val="0"/>
              </a:spcAft>
              <a:defRPr/>
            </a:pPr>
            <a:r>
              <a:rPr lang="fi-FI" sz="1600" b="1" dirty="0">
                <a:solidFill>
                  <a:prstClr val="black"/>
                </a:solidFill>
                <a:latin typeface="Arial" panose="020B0604020202020204" pitchFamily="34" charset="0"/>
                <a:cs typeface="Arial" panose="020B0604020202020204" pitchFamily="34" charset="0"/>
              </a:rPr>
              <a:t>Ongelmaisia opiskelijoita tuetaan kaikkien hyvinvointia kehittämällä.</a:t>
            </a:r>
            <a:endParaRPr lang="fi-FI" sz="1600" dirty="0">
              <a:solidFill>
                <a:prstClr val="black"/>
              </a:solidFill>
              <a:latin typeface="Arial" panose="020B0604020202020204" pitchFamily="34" charset="0"/>
              <a:cs typeface="Arial" panose="020B0604020202020204" pitchFamily="34" charset="0"/>
            </a:endParaRPr>
          </a:p>
          <a:p>
            <a:pPr fontAlgn="auto">
              <a:spcBef>
                <a:spcPts val="0"/>
              </a:spcBef>
              <a:spcAft>
                <a:spcPts val="0"/>
              </a:spcAft>
              <a:defRPr/>
            </a:pPr>
            <a:r>
              <a:rPr lang="fi-FI" sz="1600" dirty="0">
                <a:solidFill>
                  <a:prstClr val="black"/>
                </a:solidFill>
                <a:latin typeface="Arial" panose="020B0604020202020204" pitchFamily="34" charset="0"/>
                <a:cs typeface="Arial" panose="020B0604020202020204" pitchFamily="34" charset="0"/>
              </a:rPr>
              <a:t>Oppilaitos tulee ymmärtää yhteisönä, jossa kaikki vaikuttaa kaikkeen. </a:t>
            </a:r>
            <a:br>
              <a:rPr lang="fi-FI" sz="1600" dirty="0">
                <a:solidFill>
                  <a:prstClr val="black"/>
                </a:solidFill>
                <a:latin typeface="Arial" panose="020B0604020202020204" pitchFamily="34" charset="0"/>
                <a:cs typeface="Arial" panose="020B0604020202020204" pitchFamily="34" charset="0"/>
              </a:rPr>
            </a:br>
            <a:r>
              <a:rPr lang="fi-FI" sz="1600" dirty="0">
                <a:solidFill>
                  <a:prstClr val="black"/>
                </a:solidFill>
                <a:latin typeface="Arial" panose="020B0604020202020204" pitchFamily="34" charset="0"/>
                <a:cs typeface="Arial" panose="020B0604020202020204" pitchFamily="34" charset="0"/>
              </a:rPr>
              <a:t>Työ- ja opiskeluilmapiiri, työssä- ja opinnoissa jaksaminen. Hyvinvointi ja </a:t>
            </a:r>
            <a:br>
              <a:rPr lang="fi-FI" sz="1600" dirty="0">
                <a:solidFill>
                  <a:prstClr val="black"/>
                </a:solidFill>
                <a:latin typeface="Arial" panose="020B0604020202020204" pitchFamily="34" charset="0"/>
                <a:cs typeface="Arial" panose="020B0604020202020204" pitchFamily="34" charset="0"/>
              </a:rPr>
            </a:br>
            <a:r>
              <a:rPr lang="fi-FI" sz="1600" dirty="0">
                <a:solidFill>
                  <a:prstClr val="black"/>
                </a:solidFill>
                <a:latin typeface="Arial" panose="020B0604020202020204" pitchFamily="34" charset="0"/>
                <a:cs typeface="Arial" panose="020B0604020202020204" pitchFamily="34" charset="0"/>
              </a:rPr>
              <a:t>viihtyvyys syntyy pienistä arkisista asioista.</a:t>
            </a:r>
            <a:endParaRPr lang="fi-FI" altLang="fi-FI" sz="1600" dirty="0">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pic>
        <p:nvPicPr>
          <p:cNvPr id="4" name="Kuva 3"/>
          <p:cNvPicPr>
            <a:picLocks noChangeAspect="1"/>
          </p:cNvPicPr>
          <p:nvPr/>
        </p:nvPicPr>
        <p:blipFill>
          <a:blip r:embed="rId2">
            <a:extLst/>
          </a:blip>
          <a:stretch>
            <a:fillRect/>
          </a:stretch>
        </p:blipFill>
        <p:spPr>
          <a:xfrm>
            <a:off x="6948264" y="5445224"/>
            <a:ext cx="1800200" cy="900100"/>
          </a:xfrm>
          <a:prstGeom prst="rect">
            <a:avLst/>
          </a:prstGeom>
          <a:effectLst>
            <a:outerShdw blurRad="50800" dist="50800" dir="5400000" sx="116000" sy="116000" algn="ctr" rotWithShape="0">
              <a:srgbClr val="000000">
                <a:alpha val="0"/>
              </a:srgbClr>
            </a:outerShdw>
            <a:softEdge rad="101600"/>
          </a:effectLst>
        </p:spPr>
      </p:pic>
    </p:spTree>
    <p:extLst>
      <p:ext uri="{BB962C8B-B14F-4D97-AF65-F5344CB8AC3E}">
        <p14:creationId xmlns:p14="http://schemas.microsoft.com/office/powerpoint/2010/main" val="1144927745"/>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1">
                <a:lumMod val="67000"/>
              </a:schemeClr>
            </a:gs>
            <a:gs pos="90000">
              <a:schemeClr val="accent1">
                <a:lumMod val="60000"/>
                <a:lumOff val="4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43010" name="Kuva 5"/>
          <p:cNvPicPr>
            <a:picLocks noChangeAspect="1"/>
          </p:cNvPicPr>
          <p:nvPr/>
        </p:nvPicPr>
        <p:blipFill>
          <a:blip r:embed="rId3"/>
          <a:srcRect/>
          <a:stretch>
            <a:fillRect/>
          </a:stretch>
        </p:blipFill>
        <p:spPr bwMode="auto">
          <a:xfrm>
            <a:off x="-20638" y="-19050"/>
            <a:ext cx="9164638" cy="4933950"/>
          </a:xfrm>
          <a:prstGeom prst="rect">
            <a:avLst/>
          </a:prstGeom>
          <a:noFill/>
          <a:ln w="9525">
            <a:noFill/>
            <a:miter lim="800000"/>
            <a:headEnd/>
            <a:tailEnd/>
          </a:ln>
        </p:spPr>
      </p:pic>
      <p:pic>
        <p:nvPicPr>
          <p:cNvPr id="3" name="Kuva 9"/>
          <p:cNvPicPr>
            <a:picLocks noChangeAspect="1"/>
          </p:cNvPicPr>
          <p:nvPr/>
        </p:nvPicPr>
        <p:blipFill>
          <a:blip r:embed="rId4"/>
          <a:srcRect/>
          <a:stretch>
            <a:fillRect/>
          </a:stretch>
        </p:blipFill>
        <p:spPr bwMode="auto">
          <a:xfrm>
            <a:off x="3995738" y="333375"/>
            <a:ext cx="885825" cy="647700"/>
          </a:xfrm>
          <a:prstGeom prst="rect">
            <a:avLst/>
          </a:prstGeom>
          <a:noFill/>
          <a:ln w="9525">
            <a:noFill/>
            <a:miter lim="800000"/>
            <a:headEnd/>
            <a:tailEnd/>
          </a:ln>
        </p:spPr>
      </p:pic>
      <p:sp>
        <p:nvSpPr>
          <p:cNvPr id="43012" name="Text Box 4"/>
          <p:cNvSpPr txBox="1">
            <a:spLocks noChangeArrowheads="1"/>
          </p:cNvSpPr>
          <p:nvPr/>
        </p:nvSpPr>
        <p:spPr bwMode="auto">
          <a:xfrm>
            <a:off x="329406" y="4943793"/>
            <a:ext cx="8464550" cy="1615827"/>
          </a:xfrm>
          <a:prstGeom prst="rect">
            <a:avLst/>
          </a:prstGeom>
          <a:noFill/>
          <a:ln w="9525">
            <a:noFill/>
            <a:miter lim="800000"/>
            <a:headEnd/>
            <a:tailEnd/>
          </a:ln>
        </p:spPr>
        <p:txBody>
          <a:bodyPr>
            <a:spAutoFit/>
          </a:bodyPr>
          <a:lstStyle/>
          <a:p>
            <a:pPr marL="285750" marR="0" lvl="0" indent="-285750" algn="l" defTabSz="914400" rtl="0" eaLnBrk="1" fontAlgn="base" latinLnBrk="0" hangingPunct="1">
              <a:lnSpc>
                <a:spcPct val="100000"/>
              </a:lnSpc>
              <a:spcBef>
                <a:spcPct val="50000"/>
              </a:spcBef>
              <a:spcAft>
                <a:spcPct val="0"/>
              </a:spcAft>
              <a:buClrTx/>
              <a:buSzTx/>
              <a:buFont typeface="Arial" charset="0"/>
              <a:buChar char="•"/>
              <a:tabLst/>
              <a:defRPr/>
            </a:pPr>
            <a:r>
              <a:rPr kumimoji="0" lang="fi-FI" sz="1800" b="0" i="0" u="none" strike="noStrike" kern="1200" cap="none" spc="0" normalizeH="0" baseline="0" noProof="0" dirty="0">
                <a:ln>
                  <a:noFill/>
                </a:ln>
                <a:solidFill>
                  <a:srgbClr val="002060"/>
                </a:solidFill>
                <a:effectLst/>
                <a:uLnTx/>
                <a:uFillTx/>
                <a:latin typeface="Tahoma" pitchFamily="34" charset="0"/>
                <a:ea typeface="+mn-ea"/>
                <a:cs typeface="Tahoma" pitchFamily="34" charset="0"/>
              </a:rPr>
              <a:t>Yksilölliset opintopolut eivät tarkoita yksityisopetusta. Opetus tapahtuu jatkossakin ryhmissä, mutta ryhmät elävät koko ajan</a:t>
            </a:r>
          </a:p>
          <a:p>
            <a:pPr marL="285750" indent="-285750" defTabSz="914400" fontAlgn="base">
              <a:spcBef>
                <a:spcPct val="50000"/>
              </a:spcBef>
              <a:spcAft>
                <a:spcPct val="0"/>
              </a:spcAft>
              <a:buFont typeface="Arial" charset="0"/>
              <a:buChar char="•"/>
            </a:pPr>
            <a:r>
              <a:rPr lang="fi-FI" dirty="0">
                <a:solidFill>
                  <a:srgbClr val="002060"/>
                </a:solidFill>
                <a:latin typeface="Tahoma" pitchFamily="34" charset="0"/>
                <a:cs typeface="Tahoma" pitchFamily="34" charset="0"/>
              </a:rPr>
              <a:t>Jatkuva sisäänotto ja valmistuminen sekä ryhmien uudistuminen edellyttävät opettajilta hyvää ryhmädynamiikan hallintaa ja entistä monipuolisempaa pedagogisten menetelmien hallintaa.</a:t>
            </a:r>
            <a:endParaRPr lang="fi-FI" sz="1600" i="1" dirty="0">
              <a:solidFill>
                <a:srgbClr val="002060"/>
              </a:solidFill>
              <a:latin typeface="Tahoma" pitchFamily="34" charset="0"/>
              <a:cs typeface="Tahoma" pitchFamily="34" charset="0"/>
            </a:endParaRPr>
          </a:p>
        </p:txBody>
      </p:sp>
    </p:spTree>
    <p:extLst>
      <p:ext uri="{BB962C8B-B14F-4D97-AF65-F5344CB8AC3E}">
        <p14:creationId xmlns:p14="http://schemas.microsoft.com/office/powerpoint/2010/main" val="869871560"/>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repeatCount="indefinite"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KR">
  <a:themeElements>
    <a:clrScheme name="OKM">
      <a:dk1>
        <a:srgbClr val="000000"/>
      </a:dk1>
      <a:lt1>
        <a:srgbClr val="FFFFFF"/>
      </a:lt1>
      <a:dk2>
        <a:srgbClr val="1C5D99"/>
      </a:dk2>
      <a:lt2>
        <a:srgbClr val="93C7F6"/>
      </a:lt2>
      <a:accent1>
        <a:srgbClr val="93C37D"/>
      </a:accent1>
      <a:accent2>
        <a:srgbClr val="69A84F"/>
      </a:accent2>
      <a:accent3>
        <a:srgbClr val="E19E33"/>
      </a:accent3>
      <a:accent4>
        <a:srgbClr val="EBB867"/>
      </a:accent4>
      <a:accent5>
        <a:srgbClr val="FA8163"/>
      </a:accent5>
      <a:accent6>
        <a:srgbClr val="FF0CBF"/>
      </a:accent6>
      <a:hlink>
        <a:srgbClr val="FF0000"/>
      </a:hlink>
      <a:folHlink>
        <a:srgbClr val="8000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ema">
  <a:themeElements>
    <a:clrScheme name="Aaltomuoto">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Moduuli">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altomuoto">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teema">
  <a:themeElements>
    <a:clrScheme name="Aaltomuoto">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Moduuli">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altomuoto">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Asiakirja" ma:contentTypeID="0x0101004B77B6B7BF24754D8E63BDC40754AC7F" ma:contentTypeVersion="0" ma:contentTypeDescription="Luo uusi asiakirja." ma:contentTypeScope="" ma:versionID="374116e4dc1e031248c0d80e22bd74fe">
  <xsd:schema xmlns:xsd="http://www.w3.org/2001/XMLSchema" xmlns:xs="http://www.w3.org/2001/XMLSchema" xmlns:p="http://schemas.microsoft.com/office/2006/metadata/properties" targetNamespace="http://schemas.microsoft.com/office/2006/metadata/properties" ma:root="true" ma:fieldsID="b4abf2a10b083844fea3f2ad2ecd5cc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1310E2-5E10-4E61-9847-EA36AD88A22B}">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9123227-C7A8-4C27-A4C2-6C36D0F489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5575F00B-B6A4-49CA-934A-856DE7B1CE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KH-1</Template>
  <TotalTime>3232</TotalTime>
  <Words>1211</Words>
  <Application>Microsoft Office PowerPoint</Application>
  <PresentationFormat>Näytössä katseltava diaesitys (4:3)</PresentationFormat>
  <Paragraphs>157</Paragraphs>
  <Slides>22</Slides>
  <Notes>8</Notes>
  <HiddenSlides>0</HiddenSlides>
  <MMClips>0</MMClips>
  <ScaleCrop>false</ScaleCrop>
  <HeadingPairs>
    <vt:vector size="6" baseType="variant">
      <vt:variant>
        <vt:lpstr>Käytetyt fontit</vt:lpstr>
      </vt:variant>
      <vt:variant>
        <vt:i4>9</vt:i4>
      </vt:variant>
      <vt:variant>
        <vt:lpstr>Teema</vt:lpstr>
      </vt:variant>
      <vt:variant>
        <vt:i4>3</vt:i4>
      </vt:variant>
      <vt:variant>
        <vt:lpstr>Dian otsikot</vt:lpstr>
      </vt:variant>
      <vt:variant>
        <vt:i4>22</vt:i4>
      </vt:variant>
    </vt:vector>
  </HeadingPairs>
  <TitlesOfParts>
    <vt:vector size="34" baseType="lpstr">
      <vt:lpstr>Arial</vt:lpstr>
      <vt:lpstr>Arial Black</vt:lpstr>
      <vt:lpstr>Book Antiqua</vt:lpstr>
      <vt:lpstr>Calibri</vt:lpstr>
      <vt:lpstr>Corbel</vt:lpstr>
      <vt:lpstr>Tahoma</vt:lpstr>
      <vt:lpstr>Times New Roman</vt:lpstr>
      <vt:lpstr>Verdana</vt:lpstr>
      <vt:lpstr>Wingdings</vt:lpstr>
      <vt:lpstr>AKR</vt:lpstr>
      <vt:lpstr>Office-teema</vt:lpstr>
      <vt:lpstr>1_Office-teema</vt:lpstr>
      <vt:lpstr>PowerPoint-esitys</vt:lpstr>
      <vt:lpstr>PowerPoint-esitys</vt:lpstr>
      <vt:lpstr>PowerPoint-esitys</vt:lpstr>
      <vt:lpstr>PowerPoint-esitys</vt:lpstr>
      <vt:lpstr>Reformilla vastaus työelämän ja opiskelijoiden tarpeisiin</vt:lpstr>
      <vt:lpstr>Selkeämpi tutkintojärjestelmä</vt:lpstr>
      <vt:lpstr>Joustava hakeutuminen ja koulutukseen pääsy</vt:lpstr>
      <vt:lpstr>PowerPoint-esitys</vt:lpstr>
      <vt:lpstr>PowerPoint-esitys</vt:lpstr>
      <vt:lpstr>PowerPoint-esitys</vt:lpstr>
      <vt:lpstr>Yksilöllinen opintopolku  kaikille</vt:lpstr>
      <vt:lpstr>Kasvatus, osallisuus ja vaikuttaminen</vt:lpstr>
      <vt:lpstr>PowerPoint-esitys</vt:lpstr>
      <vt:lpstr>Ohjattua oppimista erilaisissa oppimisympäristöissä</vt:lpstr>
      <vt:lpstr>PowerPoint-esitys</vt:lpstr>
      <vt:lpstr>PowerPoint-esitys</vt:lpstr>
      <vt:lpstr>Opintososiaaliset edut</vt:lpstr>
      <vt:lpstr>Opiskeluhuolto</vt:lpstr>
      <vt:lpstr>Asuntolatoiminta</vt:lpstr>
      <vt:lpstr>Uusi laki voimaan 1.1.2018</vt:lpstr>
      <vt:lpstr>Lisätietoa reformista: https://minedu.fi/amisreformi </vt:lpstr>
      <vt:lpstr>PowerPoint-esitys</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Merivirta Marjo</dc:creator>
  <cp:lastModifiedBy>Ville Virtanen</cp:lastModifiedBy>
  <cp:revision>234</cp:revision>
  <cp:lastPrinted>2017-04-03T05:34:16Z</cp:lastPrinted>
  <dcterms:created xsi:type="dcterms:W3CDTF">2016-07-05T06:19:22Z</dcterms:created>
  <dcterms:modified xsi:type="dcterms:W3CDTF">2017-09-01T03:38:03Z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0x0101004B77B6B7BF24754D8E63BDC40754AC7F</vt:lpwstr>
  </property>
</Properties>
</file>