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331450" cy="71993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38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1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4859" y="1178222"/>
            <a:ext cx="8781733" cy="2506427"/>
          </a:xfrm>
        </p:spPr>
        <p:txBody>
          <a:bodyPr anchor="b"/>
          <a:lstStyle>
            <a:lvl1pPr algn="ctr">
              <a:defRPr sz="6299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1431" y="3781306"/>
            <a:ext cx="7748588" cy="17381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79969" indent="0" algn="ctr">
              <a:buNone/>
              <a:defRPr sz="2100"/>
            </a:lvl2pPr>
            <a:lvl3pPr marL="959937" indent="0" algn="ctr">
              <a:buNone/>
              <a:defRPr sz="1890"/>
            </a:lvl3pPr>
            <a:lvl4pPr marL="1439906" indent="0" algn="ctr">
              <a:buNone/>
              <a:defRPr sz="1680"/>
            </a:lvl4pPr>
            <a:lvl5pPr marL="1919874" indent="0" algn="ctr">
              <a:buNone/>
              <a:defRPr sz="1680"/>
            </a:lvl5pPr>
            <a:lvl6pPr marL="2399843" indent="0" algn="ctr">
              <a:buNone/>
              <a:defRPr sz="1680"/>
            </a:lvl6pPr>
            <a:lvl7pPr marL="2879811" indent="0" algn="ctr">
              <a:buNone/>
              <a:defRPr sz="1680"/>
            </a:lvl7pPr>
            <a:lvl8pPr marL="3359780" indent="0" algn="ctr">
              <a:buNone/>
              <a:defRPr sz="1680"/>
            </a:lvl8pPr>
            <a:lvl9pPr marL="3839748" indent="0" algn="ctr">
              <a:buNone/>
              <a:defRPr sz="168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375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221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3444" y="383297"/>
            <a:ext cx="2227719" cy="6101085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0288" y="383297"/>
            <a:ext cx="6554014" cy="610108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53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9597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907" y="1794831"/>
            <a:ext cx="8910876" cy="2994714"/>
          </a:xfrm>
        </p:spPr>
        <p:txBody>
          <a:bodyPr anchor="b"/>
          <a:lstStyle>
            <a:lvl1pPr>
              <a:defRPr sz="6299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4907" y="4817876"/>
            <a:ext cx="8910876" cy="15748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7996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993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3990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1987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399843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79811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597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3974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054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0287" y="1916484"/>
            <a:ext cx="4390866" cy="45678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0297" y="1916484"/>
            <a:ext cx="4390866" cy="45678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9339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633" y="383299"/>
            <a:ext cx="8910876" cy="139153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634" y="1764832"/>
            <a:ext cx="4370687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634" y="2629749"/>
            <a:ext cx="4370687" cy="386796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0297" y="1764832"/>
            <a:ext cx="4392212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0297" y="2629749"/>
            <a:ext cx="4392212" cy="386796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657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023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6769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633" y="479954"/>
            <a:ext cx="3332162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2212" y="1036570"/>
            <a:ext cx="5230297" cy="5116178"/>
          </a:xfrm>
        </p:spPr>
        <p:txBody>
          <a:bodyPr/>
          <a:lstStyle>
            <a:lvl1pPr>
              <a:defRPr sz="3359"/>
            </a:lvl1pPr>
            <a:lvl2pPr>
              <a:defRPr sz="2939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633" y="2159794"/>
            <a:ext cx="3332162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533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633" y="479954"/>
            <a:ext cx="3332162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92212" y="1036570"/>
            <a:ext cx="5230297" cy="5116178"/>
          </a:xfrm>
        </p:spPr>
        <p:txBody>
          <a:bodyPr anchor="t"/>
          <a:lstStyle>
            <a:lvl1pPr marL="0" indent="0">
              <a:buNone/>
              <a:defRPr sz="3359"/>
            </a:lvl1pPr>
            <a:lvl2pPr marL="479969" indent="0">
              <a:buNone/>
              <a:defRPr sz="2939"/>
            </a:lvl2pPr>
            <a:lvl3pPr marL="959937" indent="0">
              <a:buNone/>
              <a:defRPr sz="2520"/>
            </a:lvl3pPr>
            <a:lvl4pPr marL="1439906" indent="0">
              <a:buNone/>
              <a:defRPr sz="2100"/>
            </a:lvl4pPr>
            <a:lvl5pPr marL="1919874" indent="0">
              <a:buNone/>
              <a:defRPr sz="2100"/>
            </a:lvl5pPr>
            <a:lvl6pPr marL="2399843" indent="0">
              <a:buNone/>
              <a:defRPr sz="2100"/>
            </a:lvl6pPr>
            <a:lvl7pPr marL="2879811" indent="0">
              <a:buNone/>
              <a:defRPr sz="2100"/>
            </a:lvl7pPr>
            <a:lvl8pPr marL="3359780" indent="0">
              <a:buNone/>
              <a:defRPr sz="2100"/>
            </a:lvl8pPr>
            <a:lvl9pPr marL="3839748" indent="0">
              <a:buNone/>
              <a:defRPr sz="21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633" y="2159794"/>
            <a:ext cx="3332162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07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0287" y="383299"/>
            <a:ext cx="8910876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0287" y="1916484"/>
            <a:ext cx="8910876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0287" y="6672698"/>
            <a:ext cx="232457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74699-CDF2-4BD5-87B5-C2D4D3AD0E21}" type="datetimeFigureOut">
              <a:rPr lang="fi-FI" smtClean="0"/>
              <a:t>10.5.2018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2293" y="6672698"/>
            <a:ext cx="3486864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96587" y="6672698"/>
            <a:ext cx="232457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77FF9-6EF6-46D8-BDE8-206F241419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43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59937" rtl="0" eaLnBrk="1" latinLnBrk="0" hangingPunct="1">
        <a:lnSpc>
          <a:spcPct val="90000"/>
        </a:lnSpc>
        <a:spcBef>
          <a:spcPct val="0"/>
        </a:spcBef>
        <a:buNone/>
        <a:defRPr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84" indent="-239984" algn="l" defTabSz="95993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95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21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890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59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27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19796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64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3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82A07D30-79ED-4BCB-BF06-E4DDFCED5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13412" cy="719931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D3508012-A286-47B2-B62B-0EEFB4EE86AD}"/>
              </a:ext>
            </a:extLst>
          </p:cNvPr>
          <p:cNvSpPr txBox="1"/>
          <p:nvPr/>
        </p:nvSpPr>
        <p:spPr>
          <a:xfrm>
            <a:off x="-29495" y="1585454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voimacross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952F6BE1-12FB-443F-8DD0-CF4414573596}"/>
              </a:ext>
            </a:extLst>
          </p:cNvPr>
          <p:cNvSpPr txBox="1"/>
          <p:nvPr/>
        </p:nvSpPr>
        <p:spPr>
          <a:xfrm>
            <a:off x="-29495" y="3389674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Pomppaa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pitkälle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F7C111CE-0D3A-4F23-AED1-DD3DA4DD97C9}"/>
              </a:ext>
            </a:extLst>
          </p:cNvPr>
          <p:cNvSpPr txBox="1"/>
          <p:nvPr/>
        </p:nvSpPr>
        <p:spPr>
          <a:xfrm>
            <a:off x="-24579" y="5218479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fiiliksiä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33A0C982-6C6C-41CB-A47B-318C7C543369}"/>
              </a:ext>
            </a:extLst>
          </p:cNvPr>
          <p:cNvSpPr txBox="1"/>
          <p:nvPr/>
        </p:nvSpPr>
        <p:spPr>
          <a:xfrm>
            <a:off x="919318" y="2482652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Pistä</a:t>
            </a:r>
            <a:b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palloillen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DC1CCD7-F2E2-411A-B71F-3E1309778CF3}"/>
              </a:ext>
            </a:extLst>
          </p:cNvPr>
          <p:cNvSpPr txBox="1"/>
          <p:nvPr/>
        </p:nvSpPr>
        <p:spPr>
          <a:xfrm>
            <a:off x="766916" y="4301623"/>
            <a:ext cx="99797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Tutustu</a:t>
            </a:r>
          </a:p>
          <a:p>
            <a:pPr algn="r"/>
            <a:r>
              <a:rPr lang="fi-FI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työkykypassiin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51253BFB-8813-4126-9EDA-8A5193FF9107}"/>
              </a:ext>
            </a:extLst>
          </p:cNvPr>
          <p:cNvSpPr txBox="1"/>
          <p:nvPr/>
        </p:nvSpPr>
        <p:spPr>
          <a:xfrm>
            <a:off x="-27037" y="5872332"/>
            <a:ext cx="16936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Tieto esim. palkinnosta tähän.</a:t>
            </a:r>
          </a:p>
        </p:txBody>
      </p:sp>
      <p:pic>
        <p:nvPicPr>
          <p:cNvPr id="18" name="Kuva 17">
            <a:extLst>
              <a:ext uri="{FF2B5EF4-FFF2-40B4-BE49-F238E27FC236}">
                <a16:creationId xmlns:a16="http://schemas.microsoft.com/office/drawing/2014/main" id="{F08ACEB0-7E74-464D-847C-3BB264ABA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369" y="-2460"/>
            <a:ext cx="2313412" cy="7199313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6DAA5ADE-3BA7-46A5-9F4E-C9A046D3026D}"/>
              </a:ext>
            </a:extLst>
          </p:cNvPr>
          <p:cNvSpPr txBox="1"/>
          <p:nvPr/>
        </p:nvSpPr>
        <p:spPr>
          <a:xfrm>
            <a:off x="2644874" y="1582994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voimacross</a:t>
            </a: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381ACF2F-ECD3-4D15-993B-CFA7A1CBE641}"/>
              </a:ext>
            </a:extLst>
          </p:cNvPr>
          <p:cNvSpPr txBox="1"/>
          <p:nvPr/>
        </p:nvSpPr>
        <p:spPr>
          <a:xfrm>
            <a:off x="2644874" y="3387214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Pomppaa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pitkälle</a:t>
            </a: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FF5F792E-C7E7-493E-BD3A-346B713E117B}"/>
              </a:ext>
            </a:extLst>
          </p:cNvPr>
          <p:cNvSpPr txBox="1"/>
          <p:nvPr/>
        </p:nvSpPr>
        <p:spPr>
          <a:xfrm>
            <a:off x="2649790" y="5216019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fiiliksiä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85386523-0405-4E9C-9B5F-A88249FCE605}"/>
              </a:ext>
            </a:extLst>
          </p:cNvPr>
          <p:cNvSpPr txBox="1"/>
          <p:nvPr/>
        </p:nvSpPr>
        <p:spPr>
          <a:xfrm>
            <a:off x="3593687" y="2480192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Pistä</a:t>
            </a:r>
            <a:b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palloillen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E6A081F3-8913-421B-B83D-17E967DF9FDF}"/>
              </a:ext>
            </a:extLst>
          </p:cNvPr>
          <p:cNvSpPr txBox="1"/>
          <p:nvPr/>
        </p:nvSpPr>
        <p:spPr>
          <a:xfrm>
            <a:off x="3441285" y="4299163"/>
            <a:ext cx="99797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Tutustu</a:t>
            </a:r>
          </a:p>
          <a:p>
            <a:pPr algn="r"/>
            <a:r>
              <a:rPr lang="fi-FI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työkykypassiin</a:t>
            </a:r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D3FDE1C2-CDB8-4325-AD5A-B3855501C99D}"/>
              </a:ext>
            </a:extLst>
          </p:cNvPr>
          <p:cNvSpPr txBox="1"/>
          <p:nvPr/>
        </p:nvSpPr>
        <p:spPr>
          <a:xfrm>
            <a:off x="2647332" y="5869872"/>
            <a:ext cx="16936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Tieto esim. palkinnosta tähän.</a:t>
            </a:r>
          </a:p>
        </p:txBody>
      </p:sp>
      <p:pic>
        <p:nvPicPr>
          <p:cNvPr id="25" name="Kuva 24">
            <a:extLst>
              <a:ext uri="{FF2B5EF4-FFF2-40B4-BE49-F238E27FC236}">
                <a16:creationId xmlns:a16="http://schemas.microsoft.com/office/drawing/2014/main" id="{6CAD675E-8979-4EE4-BB42-0CD0DA68EA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821" y="-2459"/>
            <a:ext cx="2313412" cy="7199313"/>
          </a:xfrm>
          <a:prstGeom prst="rect">
            <a:avLst/>
          </a:prstGeom>
        </p:spPr>
      </p:pic>
      <p:sp>
        <p:nvSpPr>
          <p:cNvPr id="26" name="Tekstiruutu 25">
            <a:extLst>
              <a:ext uri="{FF2B5EF4-FFF2-40B4-BE49-F238E27FC236}">
                <a16:creationId xmlns:a16="http://schemas.microsoft.com/office/drawing/2014/main" id="{20F389E8-9889-46B1-9F5E-9ABE05D48F28}"/>
              </a:ext>
            </a:extLst>
          </p:cNvPr>
          <p:cNvSpPr txBox="1"/>
          <p:nvPr/>
        </p:nvSpPr>
        <p:spPr>
          <a:xfrm>
            <a:off x="5314326" y="1582995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voimacross</a:t>
            </a: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EE9A9EF1-9405-4FB5-8FA3-99F37BF527C3}"/>
              </a:ext>
            </a:extLst>
          </p:cNvPr>
          <p:cNvSpPr txBox="1"/>
          <p:nvPr/>
        </p:nvSpPr>
        <p:spPr>
          <a:xfrm>
            <a:off x="5314326" y="3387215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Pomppaa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pitkälle</a:t>
            </a:r>
          </a:p>
        </p:txBody>
      </p:sp>
      <p:sp>
        <p:nvSpPr>
          <p:cNvPr id="28" name="Tekstiruutu 27">
            <a:extLst>
              <a:ext uri="{FF2B5EF4-FFF2-40B4-BE49-F238E27FC236}">
                <a16:creationId xmlns:a16="http://schemas.microsoft.com/office/drawing/2014/main" id="{CC052D27-BC1C-4F1C-82E6-5FA4D9B616D6}"/>
              </a:ext>
            </a:extLst>
          </p:cNvPr>
          <p:cNvSpPr txBox="1"/>
          <p:nvPr/>
        </p:nvSpPr>
        <p:spPr>
          <a:xfrm>
            <a:off x="5319242" y="5216020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fiiliksiä</a:t>
            </a:r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AD929EA6-5A97-4608-85F8-AF3FB4E44393}"/>
              </a:ext>
            </a:extLst>
          </p:cNvPr>
          <p:cNvSpPr txBox="1"/>
          <p:nvPr/>
        </p:nvSpPr>
        <p:spPr>
          <a:xfrm>
            <a:off x="6263139" y="2480193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Pistä</a:t>
            </a:r>
            <a:b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palloillen</a:t>
            </a:r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D3C9BEEB-D75C-4088-8A3E-8E734DF34A65}"/>
              </a:ext>
            </a:extLst>
          </p:cNvPr>
          <p:cNvSpPr txBox="1"/>
          <p:nvPr/>
        </p:nvSpPr>
        <p:spPr>
          <a:xfrm>
            <a:off x="6110737" y="4299164"/>
            <a:ext cx="99797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Tutustu</a:t>
            </a:r>
          </a:p>
          <a:p>
            <a:pPr algn="r"/>
            <a:r>
              <a:rPr lang="fi-FI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työkykypassiin</a:t>
            </a:r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20C4061B-B0B4-4064-BD3A-1DF05DBA33AF}"/>
              </a:ext>
            </a:extLst>
          </p:cNvPr>
          <p:cNvSpPr txBox="1"/>
          <p:nvPr/>
        </p:nvSpPr>
        <p:spPr>
          <a:xfrm>
            <a:off x="5316784" y="5869873"/>
            <a:ext cx="16936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Tieto esim. palkinnosta tähän.</a:t>
            </a:r>
          </a:p>
        </p:txBody>
      </p:sp>
      <p:pic>
        <p:nvPicPr>
          <p:cNvPr id="32" name="Kuva 31">
            <a:extLst>
              <a:ext uri="{FF2B5EF4-FFF2-40B4-BE49-F238E27FC236}">
                <a16:creationId xmlns:a16="http://schemas.microsoft.com/office/drawing/2014/main" id="{D2C5B433-4E7F-4004-8758-EC449710B0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3299" y="-2460"/>
            <a:ext cx="2313412" cy="7199313"/>
          </a:xfrm>
          <a:prstGeom prst="rect">
            <a:avLst/>
          </a:prstGeom>
        </p:spPr>
      </p:pic>
      <p:sp>
        <p:nvSpPr>
          <p:cNvPr id="33" name="Tekstiruutu 32">
            <a:extLst>
              <a:ext uri="{FF2B5EF4-FFF2-40B4-BE49-F238E27FC236}">
                <a16:creationId xmlns:a16="http://schemas.microsoft.com/office/drawing/2014/main" id="{10E462B2-032A-477F-AAD2-BF63A5560671}"/>
              </a:ext>
            </a:extLst>
          </p:cNvPr>
          <p:cNvSpPr txBox="1"/>
          <p:nvPr/>
        </p:nvSpPr>
        <p:spPr>
          <a:xfrm>
            <a:off x="7983804" y="1582994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voimacross</a:t>
            </a: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C755852D-04E4-42FD-B37C-780B7BE13A75}"/>
              </a:ext>
            </a:extLst>
          </p:cNvPr>
          <p:cNvSpPr txBox="1"/>
          <p:nvPr/>
        </p:nvSpPr>
        <p:spPr>
          <a:xfrm>
            <a:off x="7983804" y="3387214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Pomppaa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pitkälle</a:t>
            </a: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F209C10E-B135-482E-9644-036A923E8E79}"/>
              </a:ext>
            </a:extLst>
          </p:cNvPr>
          <p:cNvSpPr txBox="1"/>
          <p:nvPr/>
        </p:nvSpPr>
        <p:spPr>
          <a:xfrm>
            <a:off x="7988720" y="5216019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Jaa</a:t>
            </a:r>
          </a:p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fiiliksiä</a:t>
            </a:r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DA756250-0F34-4FD8-8AFA-F48F5BA023F4}"/>
              </a:ext>
            </a:extLst>
          </p:cNvPr>
          <p:cNvSpPr txBox="1"/>
          <p:nvPr/>
        </p:nvSpPr>
        <p:spPr>
          <a:xfrm>
            <a:off x="8932617" y="2480192"/>
            <a:ext cx="8554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Pistä</a:t>
            </a:r>
            <a:b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palloillen</a:t>
            </a:r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960D02EE-C5F9-45BD-8660-DAF7E32669A8}"/>
              </a:ext>
            </a:extLst>
          </p:cNvPr>
          <p:cNvSpPr txBox="1"/>
          <p:nvPr/>
        </p:nvSpPr>
        <p:spPr>
          <a:xfrm>
            <a:off x="8780215" y="4299163"/>
            <a:ext cx="99797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Tutustu</a:t>
            </a:r>
          </a:p>
          <a:p>
            <a:pPr algn="r"/>
            <a:r>
              <a:rPr lang="fi-FI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työkykypassiin</a:t>
            </a:r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18D1AD2D-36C8-43E3-AD61-D23446D3A15B}"/>
              </a:ext>
            </a:extLst>
          </p:cNvPr>
          <p:cNvSpPr txBox="1"/>
          <p:nvPr/>
        </p:nvSpPr>
        <p:spPr>
          <a:xfrm>
            <a:off x="7986262" y="5869872"/>
            <a:ext cx="16936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Tieto esim. palkinnosta tähän.</a:t>
            </a:r>
          </a:p>
        </p:txBody>
      </p:sp>
    </p:spTree>
    <p:extLst>
      <p:ext uri="{BB962C8B-B14F-4D97-AF65-F5344CB8AC3E}">
        <p14:creationId xmlns:p14="http://schemas.microsoft.com/office/powerpoint/2010/main" val="735790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60</Words>
  <Application>Microsoft Office PowerPoint</Application>
  <PresentationFormat>Mukautettu</PresentationFormat>
  <Paragraphs>40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Kimmo Pitkänen</dc:creator>
  <cp:lastModifiedBy>Kimmo Pitkänen</cp:lastModifiedBy>
  <cp:revision>6</cp:revision>
  <cp:lastPrinted>2018-05-10T16:21:51Z</cp:lastPrinted>
  <dcterms:created xsi:type="dcterms:W3CDTF">2018-05-10T15:12:32Z</dcterms:created>
  <dcterms:modified xsi:type="dcterms:W3CDTF">2018-05-10T16:22:25Z</dcterms:modified>
</cp:coreProperties>
</file>