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325" r:id="rId5"/>
    <p:sldId id="326" r:id="rId6"/>
    <p:sldId id="327" r:id="rId7"/>
    <p:sldId id="264" r:id="rId8"/>
    <p:sldId id="258" r:id="rId9"/>
    <p:sldId id="272" r:id="rId10"/>
    <p:sldId id="259" r:id="rId11"/>
    <p:sldId id="328" r:id="rId12"/>
    <p:sldId id="274" r:id="rId13"/>
    <p:sldId id="275" r:id="rId14"/>
    <p:sldId id="332" r:id="rId15"/>
    <p:sldId id="333" r:id="rId16"/>
    <p:sldId id="329" r:id="rId17"/>
    <p:sldId id="330" r:id="rId18"/>
    <p:sldId id="271" r:id="rId19"/>
    <p:sldId id="331" r:id="rId20"/>
    <p:sldId id="334" r:id="rId21"/>
    <p:sldId id="335" r:id="rId22"/>
    <p:sldId id="336" r:id="rId23"/>
    <p:sldId id="339" r:id="rId24"/>
    <p:sldId id="340" r:id="rId25"/>
    <p:sldId id="338" r:id="rId26"/>
    <p:sldId id="337" r:id="rId27"/>
    <p:sldId id="341" r:id="rId28"/>
    <p:sldId id="342" r:id="rId29"/>
    <p:sldId id="343" r:id="rId30"/>
    <p:sldId id="344" r:id="rId31"/>
    <p:sldId id="345" r:id="rId32"/>
    <p:sldId id="323" r:id="rId33"/>
    <p:sldId id="317" r:id="rId34"/>
  </p:sldIdLst>
  <p:sldSz cx="12192000" cy="6858000"/>
  <p:notesSz cx="6858000" cy="9144000"/>
  <p:embeddedFontLst>
    <p:embeddedFont>
      <p:font typeface="TrashHand" panose="020B0604020202020204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Destroy" panose="020B0604020202020204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Hasari" userId="575eaa3b-52d4-4124-a8de-cd51c4b49055" providerId="ADAL" clId="{44145D1D-680E-4973-B50C-D40A7781CA1E}"/>
    <pc:docChg chg="delSld modSld">
      <pc:chgData name="Tiina Hasari" userId="575eaa3b-52d4-4124-a8de-cd51c4b49055" providerId="ADAL" clId="{44145D1D-680E-4973-B50C-D40A7781CA1E}" dt="2017-11-03T11:11:42.067" v="48" actId="2696"/>
      <pc:docMkLst>
        <pc:docMk/>
      </pc:docMkLst>
      <pc:sldChg chg="del">
        <pc:chgData name="Tiina Hasari" userId="575eaa3b-52d4-4124-a8de-cd51c4b49055" providerId="ADAL" clId="{44145D1D-680E-4973-B50C-D40A7781CA1E}" dt="2017-11-03T11:11:42.067" v="48" actId="2696"/>
        <pc:sldMkLst>
          <pc:docMk/>
          <pc:sldMk cId="127035679" sldId="257"/>
        </pc:sldMkLst>
      </pc:sldChg>
      <pc:sldChg chg="modSp">
        <pc:chgData name="Tiina Hasari" userId="575eaa3b-52d4-4124-a8de-cd51c4b49055" providerId="ADAL" clId="{44145D1D-680E-4973-B50C-D40A7781CA1E}" dt="2017-11-03T11:10:23.706" v="45" actId="20577"/>
        <pc:sldMkLst>
          <pc:docMk/>
          <pc:sldMk cId="1402817321" sldId="330"/>
        </pc:sldMkLst>
        <pc:spChg chg="mod">
          <ac:chgData name="Tiina Hasari" userId="575eaa3b-52d4-4124-a8de-cd51c4b49055" providerId="ADAL" clId="{44145D1D-680E-4973-B50C-D40A7781CA1E}" dt="2017-11-03T11:10:23.706" v="45" actId="20577"/>
          <ac:spMkLst>
            <pc:docMk/>
            <pc:sldMk cId="1402817321" sldId="330"/>
            <ac:spMk id="4" creationId="{E401E038-17DE-4F25-A33F-5AB5EA167A76}"/>
          </ac:spMkLst>
        </pc:spChg>
      </pc:sldChg>
      <pc:sldChg chg="modSp">
        <pc:chgData name="Tiina Hasari" userId="575eaa3b-52d4-4124-a8de-cd51c4b49055" providerId="ADAL" clId="{44145D1D-680E-4973-B50C-D40A7781CA1E}" dt="2017-11-03T11:11:12.208" v="47" actId="20577"/>
        <pc:sldMkLst>
          <pc:docMk/>
          <pc:sldMk cId="379120102" sldId="341"/>
        </pc:sldMkLst>
        <pc:spChg chg="mod">
          <ac:chgData name="Tiina Hasari" userId="575eaa3b-52d4-4124-a8de-cd51c4b49055" providerId="ADAL" clId="{44145D1D-680E-4973-B50C-D40A7781CA1E}" dt="2017-11-03T11:11:12.208" v="47" actId="20577"/>
          <ac:spMkLst>
            <pc:docMk/>
            <pc:sldMk cId="379120102" sldId="341"/>
            <ac:spMk id="2" creationId="{77586BB8-60F8-45C2-9C52-7DABFB7D99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48000" y="1592827"/>
            <a:ext cx="9769677" cy="1754326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fi-FI" sz="3600" dirty="0">
                <a:solidFill>
                  <a:schemeClr val="bg1"/>
                </a:solidFill>
                <a:latin typeface="Destroy" panose="00000400000000000000" pitchFamily="2" charset="0"/>
              </a:rPr>
              <a:t>X-breikki:</a:t>
            </a:r>
          </a:p>
          <a:p>
            <a:pPr algn="r"/>
            <a:endParaRPr lang="fi-FI" sz="3600" dirty="0">
              <a:solidFill>
                <a:schemeClr val="bg1"/>
              </a:solidFill>
              <a:latin typeface="Destroy" panose="00000400000000000000" pitchFamily="2" charset="0"/>
            </a:endParaRPr>
          </a:p>
          <a:p>
            <a:pPr algn="r"/>
            <a:r>
              <a:rPr lang="fi-FI" sz="3600" dirty="0">
                <a:solidFill>
                  <a:schemeClr val="bg1"/>
                </a:solidFill>
                <a:latin typeface="Destroy" panose="00000400000000000000" pitchFamily="2" charset="0"/>
              </a:rPr>
              <a:t>SAKU ry</a:t>
            </a:r>
            <a:endParaRPr lang="en-GB" sz="36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3351" y="5917600"/>
            <a:ext cx="2287807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SAKU ry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Tsemppiä!!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Saku ry:n tapahtumat ovat opiskelijoille maksullisia!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88522" y="4687556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00000000-0008-0000-0300-00001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1" y="2627643"/>
            <a:ext cx="1233830" cy="2907594"/>
          </a:xfrm>
          <a:prstGeom prst="rect">
            <a:avLst/>
          </a:prstGeom>
        </p:spPr>
      </p:pic>
      <p:pic>
        <p:nvPicPr>
          <p:cNvPr id="10" name="Picture 81">
            <a:extLst>
              <a:ext uri="{FF2B5EF4-FFF2-40B4-BE49-F238E27FC236}">
                <a16:creationId xmlns:a16="http://schemas.microsoft.com/office/drawing/2014/main" id="{FED689D7-E386-4FC4-BEC0-ED5C9D850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128" y="2686840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Saku ry:n tapahtumat ovat opiskelijoille maksullisia!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</p:txBody>
      </p:sp>
      <p:pic>
        <p:nvPicPr>
          <p:cNvPr id="8" name="Picture 81">
            <a:extLst>
              <a:ext uri="{FF2B5EF4-FFF2-40B4-BE49-F238E27FC236}">
                <a16:creationId xmlns:a16="http://schemas.microsoft.com/office/drawing/2014/main" id="{1B8B8D40-196B-4980-9FAE-A3506A497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128" y="2462166"/>
            <a:ext cx="1100825" cy="3085938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F0284E57-0406-4ECF-9589-06F8E9949937}"/>
              </a:ext>
            </a:extLst>
          </p:cNvPr>
          <p:cNvSpPr/>
          <p:nvPr/>
        </p:nvSpPr>
        <p:spPr>
          <a:xfrm>
            <a:off x="8155578" y="5458932"/>
            <a:ext cx="6799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i-FI" sz="7200" b="1" dirty="0">
                <a:solidFill>
                  <a:prstClr val="black"/>
                </a:solidFill>
                <a:latin typeface="TrashHand" panose="00000400000000000000" pitchFamily="2" charset="0"/>
              </a:rPr>
              <a:t>ei</a:t>
            </a:r>
          </a:p>
        </p:txBody>
      </p:sp>
    </p:spTree>
    <p:extLst>
      <p:ext uri="{BB962C8B-B14F-4D97-AF65-F5344CB8AC3E}">
        <p14:creationId xmlns:p14="http://schemas.microsoft.com/office/powerpoint/2010/main" val="433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Liikuntalajeista löytyy sarjoja niin kilpa-kuin harrastepelaajille.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00000000-0008-0000-0300-00001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55" y="2903018"/>
            <a:ext cx="1149414" cy="2708663"/>
          </a:xfrm>
          <a:prstGeom prst="rect">
            <a:avLst/>
          </a:prstGeom>
        </p:spPr>
      </p:pic>
      <p:pic>
        <p:nvPicPr>
          <p:cNvPr id="10" name="Picture 81">
            <a:extLst>
              <a:ext uri="{FF2B5EF4-FFF2-40B4-BE49-F238E27FC236}">
                <a16:creationId xmlns:a16="http://schemas.microsoft.com/office/drawing/2014/main" id="{CDA466DE-3430-430D-B592-2A0D9B37D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9233" y="3073328"/>
            <a:ext cx="962956" cy="26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Liikuntalajeista löytyy sarjoja niin kilpa-kuin harrastepelaajille.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401E038-17DE-4F25-A33F-5AB5EA167A76}"/>
              </a:ext>
            </a:extLst>
          </p:cNvPr>
          <p:cNvSpPr/>
          <p:nvPr/>
        </p:nvSpPr>
        <p:spPr>
          <a:xfrm>
            <a:off x="5594502" y="4280372"/>
            <a:ext cx="5988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</a:rPr>
              <a:t>Liikuntalajeja ovat: jalkapallo, salibandy, sähly, frisbeegolf, yleisurheilu, futsal, </a:t>
            </a:r>
            <a:r>
              <a:rPr lang="fi-FI" sz="2800" b="1" dirty="0" err="1">
                <a:solidFill>
                  <a:srgbClr val="FF0000"/>
                </a:solidFill>
                <a:latin typeface="TrashHand" panose="00000400000000000000" pitchFamily="2" charset="0"/>
              </a:rPr>
              <a:t>beach</a:t>
            </a:r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</a:rPr>
              <a:t> volley, TANSANIALAINEN JALKAPALLO, KORIPALLO.</a:t>
            </a:r>
            <a:endParaRPr lang="fi-FI" sz="2800" dirty="0">
              <a:solidFill>
                <a:srgbClr val="FF0000"/>
              </a:solidFill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C68B6DDD-5B56-4D5E-8EF1-4133E3A00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4" y="3034001"/>
            <a:ext cx="1149414" cy="2708663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D1B219E1-357C-4D74-926C-E369116D06B8}"/>
              </a:ext>
            </a:extLst>
          </p:cNvPr>
          <p:cNvSpPr/>
          <p:nvPr/>
        </p:nvSpPr>
        <p:spPr>
          <a:xfrm>
            <a:off x="2215954" y="5742664"/>
            <a:ext cx="18229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7200" b="1" dirty="0">
                <a:solidFill>
                  <a:prstClr val="black"/>
                </a:solidFill>
                <a:latin typeface="TrashHand" panose="00000400000000000000" pitchFamily="2" charset="0"/>
              </a:rPr>
              <a:t>kyllä</a:t>
            </a:r>
          </a:p>
        </p:txBody>
      </p:sp>
    </p:spTree>
    <p:extLst>
      <p:ext uri="{BB962C8B-B14F-4D97-AF65-F5344CB8AC3E}">
        <p14:creationId xmlns:p14="http://schemas.microsoft.com/office/powerpoint/2010/main" val="14028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17328" y="4687556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8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34" y="1980818"/>
            <a:ext cx="1403349" cy="3250541"/>
          </a:xfrm>
          <a:prstGeom prst="rect">
            <a:avLst/>
          </a:prstGeom>
        </p:spPr>
      </p:pic>
      <p:pic>
        <p:nvPicPr>
          <p:cNvPr id="9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48" y="1474283"/>
            <a:ext cx="1370214" cy="37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SAKU ry kouluttaa myös </a:t>
            </a:r>
            <a:br>
              <a:rPr lang="fi-FI" sz="6000" b="1" dirty="0">
                <a:latin typeface="TrashHand" panose="00000400000000000000" pitchFamily="2" charset="0"/>
              </a:rPr>
            </a:br>
            <a:r>
              <a:rPr lang="fi-FI" sz="6000" b="1" dirty="0">
                <a:latin typeface="TrashHand" panose="00000400000000000000" pitchFamily="2" charset="0"/>
              </a:rPr>
              <a:t>harrastetutoreita oppilaitoksiin!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617" y="4687556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3" y="2303618"/>
            <a:ext cx="1251933" cy="2899820"/>
          </a:xfrm>
          <a:prstGeom prst="rect">
            <a:avLst/>
          </a:prstGeom>
        </p:spPr>
      </p:pic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27" y="2085602"/>
            <a:ext cx="1119034" cy="30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SAKU ry kouluttaa myös </a:t>
            </a:r>
            <a:br>
              <a:rPr lang="fi-FI" sz="6000" b="1" dirty="0">
                <a:latin typeface="TrashHand" panose="00000400000000000000" pitchFamily="2" charset="0"/>
              </a:rPr>
            </a:br>
            <a:r>
              <a:rPr lang="fi-FI" sz="6000" b="1" dirty="0">
                <a:latin typeface="TrashHand" panose="00000400000000000000" pitchFamily="2" charset="0"/>
              </a:rPr>
              <a:t>harrastetutoreita oppilaitoksiin!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617" y="4687556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3" y="2303618"/>
            <a:ext cx="1251933" cy="289982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4AD5413-CAA4-471A-8C92-31788C0DB0EC}"/>
              </a:ext>
            </a:extLst>
          </p:cNvPr>
          <p:cNvSpPr/>
          <p:nvPr/>
        </p:nvSpPr>
        <p:spPr>
          <a:xfrm rot="20531896">
            <a:off x="5973768" y="319346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i-FI" sz="36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Koulutetut harrastetutorit järjestävät erilaisia tapahtumia ja tempauksia oppilaitoksessa!</a:t>
            </a:r>
          </a:p>
        </p:txBody>
      </p:sp>
    </p:spTree>
    <p:extLst>
      <p:ext uri="{BB962C8B-B14F-4D97-AF65-F5344CB8AC3E}">
        <p14:creationId xmlns:p14="http://schemas.microsoft.com/office/powerpoint/2010/main" val="37331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6600" b="1" dirty="0">
                <a:latin typeface="TrashHand" panose="00000400000000000000" pitchFamily="2" charset="0"/>
              </a:rPr>
              <a:t>Erilaiset liikunta –ja harrastetapahtumat luovat yhteishenkeä oppilaitoksessa!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80943" y="5134823"/>
            <a:ext cx="2320248" cy="12227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6600" b="1" dirty="0">
                <a:latin typeface="TrashHand" panose="00000400000000000000" pitchFamily="2" charset="0"/>
              </a:rPr>
              <a:t>oikein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6667" y="5134823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66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69" y="3025226"/>
            <a:ext cx="1174717" cy="2720968"/>
          </a:xfrm>
          <a:prstGeom prst="rect">
            <a:avLst/>
          </a:prstGeom>
        </p:spPr>
      </p:pic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35" y="2729215"/>
            <a:ext cx="1074656" cy="29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6600" b="1" dirty="0">
                <a:latin typeface="TrashHand" panose="00000400000000000000" pitchFamily="2" charset="0"/>
              </a:rPr>
              <a:t>Erilaiset liikunta –ja harrastetapahtumat luovat yhteishenkeä oppilaitoksessa!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0471" y="5290763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6600" b="1" dirty="0">
                <a:latin typeface="TrashHand" panose="00000400000000000000" pitchFamily="2" charset="0"/>
              </a:rPr>
              <a:t>oikein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41" y="3043184"/>
            <a:ext cx="1251933" cy="289982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AFE8239-7281-4E89-8538-3E2C969DE6BB}"/>
              </a:ext>
            </a:extLst>
          </p:cNvPr>
          <p:cNvSpPr/>
          <p:nvPr/>
        </p:nvSpPr>
        <p:spPr>
          <a:xfrm rot="20451094">
            <a:off x="5472223" y="38907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6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Yhdessä tekeminen ja toisiin opiskelijoihin tutustuminen lisää opiskeluviihtyvyyttä. </a:t>
            </a:r>
          </a:p>
        </p:txBody>
      </p:sp>
    </p:spTree>
    <p:extLst>
      <p:ext uri="{BB962C8B-B14F-4D97-AF65-F5344CB8AC3E}">
        <p14:creationId xmlns:p14="http://schemas.microsoft.com/office/powerpoint/2010/main" val="32468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Nouse ylös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Oppituntien välillä ja tauoilla on hyvä istua alas ja selata vaikka kännykkää? 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617" y="5486400"/>
            <a:ext cx="2225141" cy="13715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7758" y="5571460"/>
            <a:ext cx="2383287" cy="12865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    EI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45" y="2760818"/>
            <a:ext cx="1251933" cy="2899820"/>
          </a:xfrm>
          <a:prstGeom prst="rect">
            <a:avLst/>
          </a:prstGeom>
        </p:spPr>
      </p:pic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52" y="2556048"/>
            <a:ext cx="1128645" cy="31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Oppituntien välillä ja tauoilla on hyvä istua alas ja selata vaikka kännykkää?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16507" y="4964004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2" y="2170443"/>
            <a:ext cx="1119034" cy="3037913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1D66FBA9-C187-4F47-AC5F-BA5C3479706E}"/>
              </a:ext>
            </a:extLst>
          </p:cNvPr>
          <p:cNvSpPr/>
          <p:nvPr/>
        </p:nvSpPr>
        <p:spPr>
          <a:xfrm rot="945234">
            <a:off x="755278" y="3572126"/>
            <a:ext cx="64753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Tauoilla kannattaa pysyä liikkeellä: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Käy ulkona haukkaamassa happea.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Kävele rappuset aina kun voit.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Pelatkaa porukalla pingistä tai biljardia.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Haasta ryhmäsi </a:t>
            </a:r>
            <a:r>
              <a:rPr lang="fi-FI" sz="2400" b="1" dirty="0" err="1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välkkähöntsyilyyn</a:t>
            </a: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 liikuntasalissa.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Käy moikkaamassa kavereita muilla osastoilla.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Tee pikavisiitti kuntosalilla.</a:t>
            </a:r>
          </a:p>
          <a:p>
            <a:endParaRPr lang="fi-FI" sz="2400" b="1" dirty="0">
              <a:solidFill>
                <a:srgbClr val="FF0000"/>
              </a:solidFill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7" name="Picture 38">
            <a:extLst>
              <a:ext uri="{FF2B5EF4-FFF2-40B4-BE49-F238E27FC236}">
                <a16:creationId xmlns:a16="http://schemas.microsoft.com/office/drawing/2014/main" id="{00000000-0008-0000-0300-00002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1723712"/>
            <a:ext cx="1918875" cy="3507647"/>
          </a:xfrm>
          <a:prstGeom prst="rect">
            <a:avLst/>
          </a:prstGeom>
        </p:spPr>
      </p:pic>
      <p:pic>
        <p:nvPicPr>
          <p:cNvPr id="10" name="Picture 86">
            <a:extLst>
              <a:ext uri="{FF2B5EF4-FFF2-40B4-BE49-F238E27FC236}">
                <a16:creationId xmlns:a16="http://schemas.microsoft.com/office/drawing/2014/main" id="{00000000-0008-0000-0300-000057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5400" b="1" dirty="0">
                <a:latin typeface="TrashHand" panose="00000400000000000000" pitchFamily="2" charset="0"/>
              </a:rPr>
              <a:t>SAKU ry järjestää kerran vuodessa ison kulttuuritapahtuman?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7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1723712"/>
            <a:ext cx="1918875" cy="35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5400" b="1" dirty="0">
                <a:latin typeface="TrashHand" panose="00000400000000000000" pitchFamily="2" charset="0"/>
              </a:rPr>
              <a:t>SAKU ry järjestää kerran vuodessa ison kulttuuritapahtuman?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77586BB8-60F8-45C2-9C52-7DABFB7D994C}"/>
              </a:ext>
            </a:extLst>
          </p:cNvPr>
          <p:cNvSpPr/>
          <p:nvPr/>
        </p:nvSpPr>
        <p:spPr>
          <a:xfrm rot="20745590">
            <a:off x="5342831" y="2229653"/>
            <a:ext cx="6403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SAKUstars –kulttuurikilpailu </a:t>
            </a:r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järjestetään joka kevät!</a:t>
            </a:r>
          </a:p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Lajeina kisoissa on mm. tanssi (yksintanssi ja ryhmätanssi, </a:t>
            </a:r>
            <a:r>
              <a:rPr lang="fi-FI" sz="2800" b="1" dirty="0" err="1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improtanssi</a:t>
            </a:r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), laulu(kuorot, karaoke, yksinlaulu, rap), </a:t>
            </a:r>
            <a:r>
              <a:rPr lang="fi-FI" sz="2800" b="1" dirty="0" err="1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talent</a:t>
            </a:r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, valokuvaus, näytelmät.</a:t>
            </a:r>
          </a:p>
          <a:p>
            <a:endParaRPr lang="fi-FI" sz="2800" b="1" dirty="0">
              <a:solidFill>
                <a:srgbClr val="FF0000"/>
              </a:solidFill>
              <a:latin typeface="TrashHand" panose="00000400000000000000" pitchFamily="2" charset="0"/>
              <a:ea typeface="+mj-ea"/>
              <a:cs typeface="+mj-cs"/>
            </a:endParaRPr>
          </a:p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Kisoihin osallistuu joka vuosi noin </a:t>
            </a:r>
            <a:r>
              <a:rPr lang="fi-FI" sz="36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800</a:t>
            </a:r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 ammattiin opiskelevaa.  </a:t>
            </a:r>
          </a:p>
        </p:txBody>
      </p:sp>
    </p:spTree>
    <p:extLst>
      <p:ext uri="{BB962C8B-B14F-4D97-AF65-F5344CB8AC3E}">
        <p14:creationId xmlns:p14="http://schemas.microsoft.com/office/powerpoint/2010/main" val="3791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SAKUstars –kulttuurikisoihin ei voi osallistua jos ei ole aiempaa esiintymiskokemusta!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0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1723712"/>
            <a:ext cx="1918875" cy="35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SAKUstars –kulttuurikisoihin ei voi osallistua jos ei ole </a:t>
            </a:r>
            <a:r>
              <a:rPr lang="fi-FI" sz="6000" b="1" dirty="0" err="1">
                <a:latin typeface="TrashHand" panose="00000400000000000000" pitchFamily="2" charset="0"/>
              </a:rPr>
              <a:t>aiempåa</a:t>
            </a:r>
            <a:r>
              <a:rPr lang="fi-FI" sz="6000" b="1" dirty="0">
                <a:latin typeface="TrashHand" panose="00000400000000000000" pitchFamily="2" charset="0"/>
              </a:rPr>
              <a:t> esiintymiskokemusta!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2611" y="4974636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0" name="Picture 38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12" y="1909614"/>
            <a:ext cx="1819423" cy="332585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0965E5B6-5F57-4BC7-8D40-35EC03EAD35F}"/>
              </a:ext>
            </a:extLst>
          </p:cNvPr>
          <p:cNvSpPr/>
          <p:nvPr/>
        </p:nvSpPr>
        <p:spPr>
          <a:xfrm rot="797767">
            <a:off x="1144553" y="38154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Kisoihin voi osallistua kuka vaan! Rohkeasti mukaan!</a:t>
            </a:r>
          </a:p>
        </p:txBody>
      </p:sp>
    </p:spTree>
    <p:extLst>
      <p:ext uri="{BB962C8B-B14F-4D97-AF65-F5344CB8AC3E}">
        <p14:creationId xmlns:p14="http://schemas.microsoft.com/office/powerpoint/2010/main" val="30751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5400" b="1" dirty="0">
                <a:latin typeface="TrashHand" panose="00000400000000000000" pitchFamily="2" charset="0"/>
              </a:rPr>
            </a:br>
            <a:br>
              <a:rPr lang="fi-FI" sz="5400" b="1" dirty="0">
                <a:latin typeface="TrashHand" panose="00000400000000000000" pitchFamily="2" charset="0"/>
              </a:rPr>
            </a:br>
            <a:r>
              <a:rPr lang="fi-FI" sz="6000" b="1" dirty="0">
                <a:latin typeface="TrashHand" panose="00000400000000000000" pitchFamily="2" charset="0"/>
              </a:rPr>
              <a:t>SAKU ry:n toiminnan tavoitteena on edistää työ –ja toimintakykyä sekä hyvinvointia ja yhdessä tekemistä ammatillisessa koulutuksessa!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6000" b="1" dirty="0">
              <a:latin typeface="TrashHand" panose="00000400000000000000" pitchFamily="2" charset="0"/>
            </a:endParaRPr>
          </a:p>
          <a:p>
            <a:pPr algn="l"/>
            <a:r>
              <a:rPr lang="fi-FI" sz="60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2981" y="3242821"/>
            <a:ext cx="1266728" cy="23186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6000" b="1" dirty="0">
              <a:latin typeface="TrashHand" panose="00000400000000000000" pitchFamily="2" charset="0"/>
            </a:endParaRPr>
          </a:p>
          <a:p>
            <a:pPr algn="r"/>
            <a:r>
              <a:rPr lang="fi-FI" sz="60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0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44" y="3318234"/>
            <a:ext cx="1323235" cy="22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6000" b="1" dirty="0">
                <a:latin typeface="TrashHand" panose="00000400000000000000" pitchFamily="2" charset="0"/>
              </a:rPr>
            </a:br>
            <a:br>
              <a:rPr lang="fi-FI" sz="6000" b="1" dirty="0">
                <a:latin typeface="TrashHand" panose="00000400000000000000" pitchFamily="2" charset="0"/>
              </a:rPr>
            </a:br>
            <a:r>
              <a:rPr lang="fi-FI" sz="6000" b="1" dirty="0">
                <a:latin typeface="TrashHand" panose="00000400000000000000" pitchFamily="2" charset="0"/>
              </a:rPr>
              <a:t>SAKU ry:n toiminnan tavoitteena on edistää työ –ja toimintakykyä sekä hyvinvointia ja yhdessä tekemistä ammatillisessa koulutuksessa!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57009" y="5216564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60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8984" y="3123702"/>
            <a:ext cx="1512056" cy="2767714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4663AE82-E1CC-46F0-B07B-2981649118AC}"/>
              </a:ext>
            </a:extLst>
          </p:cNvPr>
          <p:cNvSpPr/>
          <p:nvPr/>
        </p:nvSpPr>
        <p:spPr>
          <a:xfrm rot="20916137">
            <a:off x="8162563" y="2494500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5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fi-FI" sz="11500" b="1" dirty="0">
              <a:solidFill>
                <a:srgbClr val="FF0000"/>
              </a:solidFill>
              <a:latin typeface="TrashHand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73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Kävele vastausten välissä </a:t>
            </a:r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paikallaan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0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</a:t>
            </a:r>
            <a:br>
              <a:rPr lang="fi-FI" sz="11733" b="1" dirty="0">
                <a:latin typeface="TrashHand" panose="00000400000000000000" pitchFamily="2" charset="0"/>
              </a:rPr>
            </a:br>
            <a:r>
              <a:rPr lang="fi-FI" sz="11733" b="1" dirty="0">
                <a:latin typeface="TrashHand" panose="00000400000000000000" pitchFamily="2" charset="0"/>
              </a:rPr>
              <a:t>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9600" b="1" dirty="0">
                <a:latin typeface="TrashHand" panose="00000400000000000000" pitchFamily="2" charset="0"/>
              </a:rPr>
            </a:br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85361" y="4200632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pic>
        <p:nvPicPr>
          <p:cNvPr id="4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23" y="2278247"/>
            <a:ext cx="1233830" cy="2907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7655" y="427604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8" name="Picture 81">
            <a:extLst>
              <a:ext uri="{FF2B5EF4-FFF2-40B4-BE49-F238E27FC236}">
                <a16:creationId xmlns:a16="http://schemas.microsoft.com/office/drawing/2014/main" id="{00000000-0008-0000-0300-00005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097" y="2189075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Harjoitus-kysymys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Onko SAKU ry </a:t>
            </a:r>
            <a:r>
              <a:rPr lang="fi-FI" sz="7200" b="1" dirty="0" err="1">
                <a:latin typeface="TrashHand" panose="00000400000000000000" pitchFamily="2" charset="0"/>
              </a:rPr>
              <a:t>ammattiinopiskelevien</a:t>
            </a:r>
            <a:r>
              <a:rPr lang="fi-FI" sz="7200" b="1" dirty="0">
                <a:latin typeface="TrashHand" panose="00000400000000000000" pitchFamily="2" charset="0"/>
              </a:rPr>
              <a:t> oma liikunta –ja kulttuurijärjestö?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12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92" y="2538089"/>
            <a:ext cx="1233830" cy="2907594"/>
          </a:xfrm>
          <a:prstGeom prst="rect">
            <a:avLst/>
          </a:prstGeom>
        </p:spPr>
      </p:pic>
      <p:pic>
        <p:nvPicPr>
          <p:cNvPr id="7" name="Picture 81">
            <a:extLst>
              <a:ext uri="{FF2B5EF4-FFF2-40B4-BE49-F238E27FC236}">
                <a16:creationId xmlns:a16="http://schemas.microsoft.com/office/drawing/2014/main" id="{BCA018FE-33BF-4741-9B03-36833467F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1364" y="2538089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Onko SAKU ry ammattiin opiskelevien oma liikunta –ja kulttuurijärjestö?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pic>
        <p:nvPicPr>
          <p:cNvPr id="12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92" y="2704088"/>
            <a:ext cx="1233830" cy="29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11733" b="1" dirty="0">
                <a:latin typeface="TrashHand" panose="00000400000000000000" pitchFamily="2" charset="0"/>
              </a:rPr>
            </a:br>
            <a:r>
              <a:rPr lang="fi-FI" sz="11733" b="1" dirty="0">
                <a:latin typeface="TrashHand" panose="00000400000000000000" pitchFamily="2" charset="0"/>
              </a:rPr>
              <a:t>Nyt on harjoiteltu, oletko valmis jatkamaan?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31ABBA5962EE4680EB84399A115EDC" ma:contentTypeVersion="2" ma:contentTypeDescription="Luo uusi asiakirja." ma:contentTypeScope="" ma:versionID="0500e622f3cc5790edd64828689ad42f">
  <xsd:schema xmlns:xsd="http://www.w3.org/2001/XMLSchema" xmlns:xs="http://www.w3.org/2001/XMLSchema" xmlns:p="http://schemas.microsoft.com/office/2006/metadata/properties" xmlns:ns2="b93f7c99-ca0a-456d-8606-783f5da558d1" targetNamespace="http://schemas.microsoft.com/office/2006/metadata/properties" ma:root="true" ma:fieldsID="b3d5eae3a1c8c58d2610c184167d6117" ns2:_="">
    <xsd:import namespace="b93f7c99-ca0a-456d-8606-783f5da55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c99-ca0a-456d-8606-783f5da5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03B95C-C8ED-4930-9E9B-030BA689365D}">
  <ds:schemaRefs>
    <ds:schemaRef ds:uri="http://purl.org/dc/elements/1.1/"/>
    <ds:schemaRef ds:uri="http://schemas.microsoft.com/office/2006/metadata/properties"/>
    <ds:schemaRef ds:uri="b93f7c99-ca0a-456d-8606-783f5da558d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26CFAB-C491-4224-9F61-4DFFA4EBF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f7c99-ca0a-456d-8606-783f5da55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6914D-79FC-47CF-B86D-276B6725BC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251</Words>
  <Application>Microsoft Office PowerPoint</Application>
  <PresentationFormat>Laajakuva</PresentationFormat>
  <Paragraphs>96</Paragraphs>
  <Slides>30</Slides>
  <Notes>0</Notes>
  <HiddenSlides>2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7" baseType="lpstr">
      <vt:lpstr>Wingdings</vt:lpstr>
      <vt:lpstr>TrashHand</vt:lpstr>
      <vt:lpstr>Calibri Light</vt:lpstr>
      <vt:lpstr>Destroy</vt:lpstr>
      <vt:lpstr>Arial</vt:lpstr>
      <vt:lpstr>Calibri</vt:lpstr>
      <vt:lpstr>Office Theme</vt:lpstr>
      <vt:lpstr>PowerPoint-esitys</vt:lpstr>
      <vt:lpstr>Nouse ylös</vt:lpstr>
      <vt:lpstr>Kävele vastausten välissä  paikallaan</vt:lpstr>
      <vt:lpstr>KUMPI VASTAUKSISTA  ON OIKEIN?</vt:lpstr>
      <vt:lpstr> Vastaus näin!</vt:lpstr>
      <vt:lpstr>Harjoitus-kysymys</vt:lpstr>
      <vt:lpstr> Onko SAKU ry ammattiinopiskelevien oma liikunta –ja kulttuurijärjestö?</vt:lpstr>
      <vt:lpstr> Onko SAKU ry ammattiin opiskelevien oma liikunta –ja kulttuurijärjestö?</vt:lpstr>
      <vt:lpstr> Nyt on harjoiteltu, oletko valmis jatkamaan?</vt:lpstr>
      <vt:lpstr>Tsemppiä!!</vt:lpstr>
      <vt:lpstr> Saku ry:n tapahtumat ovat opiskelijoille maksullisia!</vt:lpstr>
      <vt:lpstr> Saku ry:n tapahtumat ovat opiskelijoille maksullisia!</vt:lpstr>
      <vt:lpstr>  Liikuntalajeista löytyy sarjoja niin kilpa-kuin harrastepelaajille. </vt:lpstr>
      <vt:lpstr>  Liikuntalajeista löytyy sarjoja niin kilpa-kuin harrastepelaajille.</vt:lpstr>
      <vt:lpstr>NYT Vastaus NÄIN!</vt:lpstr>
      <vt:lpstr>SAKU ry kouluttaa myös  harrastetutoreita oppilaitoksiin!</vt:lpstr>
      <vt:lpstr>SAKU ry kouluttaa myös  harrastetutoreita oppilaitoksiin!</vt:lpstr>
      <vt:lpstr> Erilaiset liikunta –ja harrastetapahtumat luovat yhteishenkeä oppilaitoksessa!</vt:lpstr>
      <vt:lpstr> Erilaiset liikunta –ja harrastetapahtumat luovat yhteishenkeä oppilaitoksessa!</vt:lpstr>
      <vt:lpstr> Oppituntien välillä ja tauoilla on hyvä istua alas ja selata vaikka kännykkää?  </vt:lpstr>
      <vt:lpstr> Oppituntien välillä ja tauoilla on hyvä istua alas ja selata vaikka kännykkää? </vt:lpstr>
      <vt:lpstr>NYT Vastaus NÄIN!</vt:lpstr>
      <vt:lpstr>SAKU ry järjestää kerran vuodessa ison kulttuuritapahtuman?</vt:lpstr>
      <vt:lpstr>SAKU ry järjestää kerran vuodessa ison kulttuuritapahtuman?</vt:lpstr>
      <vt:lpstr>SAKUstars –kulttuurikisoihin ei voi osallistua jos ei ole aiempaa esiintymiskokemusta!</vt:lpstr>
      <vt:lpstr>SAKUstars –kulttuurikisoihin ei voi osallistua jos ei ole aiempåa esiintymiskokemusta!</vt:lpstr>
      <vt:lpstr>  SAKU ry:n toiminnan tavoitteena on edistää työ –ja toimintakykyä sekä hyvinvointia ja yhdessä tekemistä ammatillisessa koulutuksessa!</vt:lpstr>
      <vt:lpstr>  SAKU ry:n toiminnan tavoitteena on edistää työ –ja toimintakykyä sekä hyvinvointia ja yhdessä tekemistä ammatillisessa koulutuksessa!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Tiina Hasari</cp:lastModifiedBy>
  <cp:revision>67</cp:revision>
  <dcterms:created xsi:type="dcterms:W3CDTF">2015-01-27T10:05:43Z</dcterms:created>
  <dcterms:modified xsi:type="dcterms:W3CDTF">2017-11-03T11:11:45Z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0x0101006031ABBA5962EE4680EB84399A115EDC</vt:lpwstr>
  </property>
</Properties>
</file>