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61" r:id="rId5"/>
    <p:sldId id="345" r:id="rId6"/>
    <p:sldId id="305" r:id="rId7"/>
    <p:sldId id="327" r:id="rId8"/>
    <p:sldId id="331" r:id="rId9"/>
    <p:sldId id="330" r:id="rId10"/>
    <p:sldId id="358" r:id="rId11"/>
    <p:sldId id="346" r:id="rId12"/>
    <p:sldId id="334" r:id="rId13"/>
    <p:sldId id="359" r:id="rId14"/>
    <p:sldId id="326" r:id="rId15"/>
    <p:sldId id="292" r:id="rId16"/>
    <p:sldId id="264" r:id="rId17"/>
    <p:sldId id="306" r:id="rId18"/>
    <p:sldId id="266" r:id="rId19"/>
    <p:sldId id="307" r:id="rId20"/>
    <p:sldId id="284" r:id="rId21"/>
    <p:sldId id="309" r:id="rId22"/>
    <p:sldId id="288" r:id="rId23"/>
    <p:sldId id="276" r:id="rId24"/>
    <p:sldId id="360" r:id="rId25"/>
    <p:sldId id="329" r:id="rId26"/>
    <p:sldId id="311" r:id="rId27"/>
    <p:sldId id="313" r:id="rId28"/>
    <p:sldId id="277" r:id="rId29"/>
    <p:sldId id="347" r:id="rId30"/>
    <p:sldId id="351" r:id="rId31"/>
    <p:sldId id="318" r:id="rId32"/>
    <p:sldId id="339" r:id="rId33"/>
    <p:sldId id="350" r:id="rId34"/>
    <p:sldId id="357" r:id="rId35"/>
    <p:sldId id="312" r:id="rId36"/>
    <p:sldId id="265" r:id="rId37"/>
    <p:sldId id="348" r:id="rId38"/>
    <p:sldId id="352" r:id="rId39"/>
    <p:sldId id="361" r:id="rId40"/>
    <p:sldId id="353" r:id="rId41"/>
    <p:sldId id="333" r:id="rId42"/>
    <p:sldId id="337" r:id="rId43"/>
    <p:sldId id="349" r:id="rId44"/>
    <p:sldId id="267" r:id="rId45"/>
    <p:sldId id="362" r:id="rId46"/>
    <p:sldId id="364" r:id="rId47"/>
    <p:sldId id="363" r:id="rId48"/>
    <p:sldId id="340" r:id="rId49"/>
    <p:sldId id="365" r:id="rId50"/>
    <p:sldId id="336" r:id="rId51"/>
    <p:sldId id="344" r:id="rId52"/>
    <p:sldId id="323" r:id="rId53"/>
    <p:sldId id="356" r:id="rId54"/>
    <p:sldId id="355" r:id="rId55"/>
    <p:sldId id="354" r:id="rId56"/>
    <p:sldId id="263" r:id="rId57"/>
  </p:sldIdLst>
  <p:sldSz cx="9144000" cy="6858000" type="screen4x3"/>
  <p:notesSz cx="6858000" cy="9144000"/>
  <p:defaultTextStyle>
    <a:defPPr>
      <a:defRPr lang="fi-FI"/>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ina Hasari" initials="TH" lastIdx="1" clrIdx="0">
    <p:extLst>
      <p:ext uri="{19B8F6BF-5375-455C-9EA6-DF929625EA0E}">
        <p15:presenceInfo xmlns:p15="http://schemas.microsoft.com/office/powerpoint/2012/main" userId="Tiina Hasa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45AA"/>
    <a:srgbClr val="E72E79"/>
    <a:srgbClr val="48B5E8"/>
    <a:srgbClr val="F9E00C"/>
    <a:srgbClr val="0D9D39"/>
    <a:srgbClr val="CCE4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F509CE-F72E-40CD-B993-062DF7475F0C}" v="29" dt="2022-05-27T10:55:11.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3" d="100"/>
          <a:sy n="83" d="100"/>
        </p:scale>
        <p:origin x="1478"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ina Hasari" userId="575eaa3b-52d4-4124-a8de-cd51c4b49055" providerId="ADAL" clId="{C8F6ED48-4A1C-4674-9D6F-40FB3AE3FE99}"/>
    <pc:docChg chg="undo custSel addSld delSld modSld sldOrd">
      <pc:chgData name="Tiina Hasari" userId="575eaa3b-52d4-4124-a8de-cd51c4b49055" providerId="ADAL" clId="{C8F6ED48-4A1C-4674-9D6F-40FB3AE3FE99}" dt="2019-06-04T11:25:39.565" v="2777" actId="5793"/>
      <pc:docMkLst>
        <pc:docMk/>
      </pc:docMkLst>
      <pc:sldChg chg="modSp">
        <pc:chgData name="Tiina Hasari" userId="575eaa3b-52d4-4124-a8de-cd51c4b49055" providerId="ADAL" clId="{C8F6ED48-4A1C-4674-9D6F-40FB3AE3FE99}" dt="2019-06-04T09:57:49.977" v="13" actId="20577"/>
        <pc:sldMkLst>
          <pc:docMk/>
          <pc:sldMk cId="0" sldId="261"/>
        </pc:sldMkLst>
        <pc:spChg chg="mod">
          <ac:chgData name="Tiina Hasari" userId="575eaa3b-52d4-4124-a8de-cd51c4b49055" providerId="ADAL" clId="{C8F6ED48-4A1C-4674-9D6F-40FB3AE3FE99}" dt="2019-06-04T09:57:49.977" v="13" actId="20577"/>
          <ac:spMkLst>
            <pc:docMk/>
            <pc:sldMk cId="0" sldId="261"/>
            <ac:spMk id="14" creationId="{00000000-0000-0000-0000-000000000000}"/>
          </ac:spMkLst>
        </pc:spChg>
        <pc:spChg chg="mod">
          <ac:chgData name="Tiina Hasari" userId="575eaa3b-52d4-4124-a8de-cd51c4b49055" providerId="ADAL" clId="{C8F6ED48-4A1C-4674-9D6F-40FB3AE3FE99}" dt="2019-06-04T09:57:39.154" v="6" actId="20577"/>
          <ac:spMkLst>
            <pc:docMk/>
            <pc:sldMk cId="0" sldId="261"/>
            <ac:spMk id="2058" creationId="{00000000-0000-0000-0000-000000000000}"/>
          </ac:spMkLst>
        </pc:spChg>
      </pc:sldChg>
      <pc:sldChg chg="modSp">
        <pc:chgData name="Tiina Hasari" userId="575eaa3b-52d4-4124-a8de-cd51c4b49055" providerId="ADAL" clId="{C8F6ED48-4A1C-4674-9D6F-40FB3AE3FE99}" dt="2019-06-04T11:23:14.704" v="2762" actId="20578"/>
        <pc:sldMkLst>
          <pc:docMk/>
          <pc:sldMk cId="983658676" sldId="263"/>
        </pc:sldMkLst>
        <pc:spChg chg="mod">
          <ac:chgData name="Tiina Hasari" userId="575eaa3b-52d4-4124-a8de-cd51c4b49055" providerId="ADAL" clId="{C8F6ED48-4A1C-4674-9D6F-40FB3AE3FE99}" dt="2019-06-04T11:23:14.704" v="2762" actId="20578"/>
          <ac:spMkLst>
            <pc:docMk/>
            <pc:sldMk cId="983658676" sldId="263"/>
            <ac:spMk id="14" creationId="{00000000-0000-0000-0000-000000000000}"/>
          </ac:spMkLst>
        </pc:spChg>
      </pc:sldChg>
      <pc:sldChg chg="addSp delSp modSp">
        <pc:chgData name="Tiina Hasari" userId="575eaa3b-52d4-4124-a8de-cd51c4b49055" providerId="ADAL" clId="{C8F6ED48-4A1C-4674-9D6F-40FB3AE3FE99}" dt="2019-06-04T11:15:14.461" v="2612" actId="1076"/>
        <pc:sldMkLst>
          <pc:docMk/>
          <pc:sldMk cId="86557645" sldId="267"/>
        </pc:sldMkLst>
        <pc:spChg chg="add mod">
          <ac:chgData name="Tiina Hasari" userId="575eaa3b-52d4-4124-a8de-cd51c4b49055" providerId="ADAL" clId="{C8F6ED48-4A1C-4674-9D6F-40FB3AE3FE99}" dt="2019-06-04T11:15:14.461" v="2612" actId="1076"/>
          <ac:spMkLst>
            <pc:docMk/>
            <pc:sldMk cId="86557645" sldId="267"/>
            <ac:spMk id="4" creationId="{7F68E32E-FF48-49B0-92ED-0564846B15DC}"/>
          </ac:spMkLst>
        </pc:spChg>
        <pc:spChg chg="mod">
          <ac:chgData name="Tiina Hasari" userId="575eaa3b-52d4-4124-a8de-cd51c4b49055" providerId="ADAL" clId="{C8F6ED48-4A1C-4674-9D6F-40FB3AE3FE99}" dt="2019-06-04T11:12:58.860" v="2582" actId="12"/>
          <ac:spMkLst>
            <pc:docMk/>
            <pc:sldMk cId="86557645" sldId="267"/>
            <ac:spMk id="7" creationId="{00000000-0000-0000-0000-000000000000}"/>
          </ac:spMkLst>
        </pc:spChg>
        <pc:picChg chg="add del mod">
          <ac:chgData name="Tiina Hasari" userId="575eaa3b-52d4-4124-a8de-cd51c4b49055" providerId="ADAL" clId="{C8F6ED48-4A1C-4674-9D6F-40FB3AE3FE99}" dt="2019-06-04T11:14:48.585" v="2607" actId="478"/>
          <ac:picMkLst>
            <pc:docMk/>
            <pc:sldMk cId="86557645" sldId="267"/>
            <ac:picMk id="3" creationId="{9180DBD7-A7B8-4EBD-AEE6-EF2769DE0568}"/>
          </ac:picMkLst>
        </pc:picChg>
      </pc:sldChg>
      <pc:sldChg chg="add del">
        <pc:chgData name="Tiina Hasari" userId="575eaa3b-52d4-4124-a8de-cd51c4b49055" providerId="ADAL" clId="{C8F6ED48-4A1C-4674-9D6F-40FB3AE3FE99}" dt="2019-06-04T10:20:33.001" v="894" actId="2696"/>
        <pc:sldMkLst>
          <pc:docMk/>
          <pc:sldMk cId="1747569093" sldId="284"/>
        </pc:sldMkLst>
      </pc:sldChg>
      <pc:sldChg chg="modSp modAnim">
        <pc:chgData name="Tiina Hasari" userId="575eaa3b-52d4-4124-a8de-cd51c4b49055" providerId="ADAL" clId="{C8F6ED48-4A1C-4674-9D6F-40FB3AE3FE99}" dt="2019-06-04T10:23:12.557" v="1084" actId="20577"/>
        <pc:sldMkLst>
          <pc:docMk/>
          <pc:sldMk cId="2155671293" sldId="288"/>
        </pc:sldMkLst>
        <pc:spChg chg="mod">
          <ac:chgData name="Tiina Hasari" userId="575eaa3b-52d4-4124-a8de-cd51c4b49055" providerId="ADAL" clId="{C8F6ED48-4A1C-4674-9D6F-40FB3AE3FE99}" dt="2019-06-04T10:23:12.557" v="1084" actId="20577"/>
          <ac:spMkLst>
            <pc:docMk/>
            <pc:sldMk cId="2155671293" sldId="288"/>
            <ac:spMk id="7" creationId="{00000000-0000-0000-0000-000000000000}"/>
          </ac:spMkLst>
        </pc:spChg>
      </pc:sldChg>
      <pc:sldChg chg="modTransition">
        <pc:chgData name="Tiina Hasari" userId="575eaa3b-52d4-4124-a8de-cd51c4b49055" providerId="ADAL" clId="{C8F6ED48-4A1C-4674-9D6F-40FB3AE3FE99}" dt="2019-06-04T11:08:31.884" v="2473"/>
        <pc:sldMkLst>
          <pc:docMk/>
          <pc:sldMk cId="940498330" sldId="289"/>
        </pc:sldMkLst>
      </pc:sldChg>
      <pc:sldChg chg="modTransition">
        <pc:chgData name="Tiina Hasari" userId="575eaa3b-52d4-4124-a8de-cd51c4b49055" providerId="ADAL" clId="{C8F6ED48-4A1C-4674-9D6F-40FB3AE3FE99}" dt="2019-06-04T11:08:54.752" v="2474"/>
        <pc:sldMkLst>
          <pc:docMk/>
          <pc:sldMk cId="4019445581" sldId="290"/>
        </pc:sldMkLst>
      </pc:sldChg>
      <pc:sldChg chg="modSp ord">
        <pc:chgData name="Tiina Hasari" userId="575eaa3b-52d4-4124-a8de-cd51c4b49055" providerId="ADAL" clId="{C8F6ED48-4A1C-4674-9D6F-40FB3AE3FE99}" dt="2019-06-04T11:25:39.565" v="2777" actId="5793"/>
        <pc:sldMkLst>
          <pc:docMk/>
          <pc:sldMk cId="3256607608" sldId="305"/>
        </pc:sldMkLst>
        <pc:spChg chg="mod">
          <ac:chgData name="Tiina Hasari" userId="575eaa3b-52d4-4124-a8de-cd51c4b49055" providerId="ADAL" clId="{C8F6ED48-4A1C-4674-9D6F-40FB3AE3FE99}" dt="2019-06-04T11:25:39.565" v="2777" actId="5793"/>
          <ac:spMkLst>
            <pc:docMk/>
            <pc:sldMk cId="3256607608" sldId="305"/>
            <ac:spMk id="7" creationId="{00000000-0000-0000-0000-000000000000}"/>
          </ac:spMkLst>
        </pc:spChg>
        <pc:spChg chg="mod">
          <ac:chgData name="Tiina Hasari" userId="575eaa3b-52d4-4124-a8de-cd51c4b49055" providerId="ADAL" clId="{C8F6ED48-4A1C-4674-9D6F-40FB3AE3FE99}" dt="2019-06-04T10:01:20.338" v="91" actId="20577"/>
          <ac:spMkLst>
            <pc:docMk/>
            <pc:sldMk cId="3256607608" sldId="305"/>
            <ac:spMk id="3077" creationId="{00000000-0000-0000-0000-000000000000}"/>
          </ac:spMkLst>
        </pc:spChg>
      </pc:sldChg>
      <pc:sldChg chg="addSp delSp modSp ord modTransition">
        <pc:chgData name="Tiina Hasari" userId="575eaa3b-52d4-4124-a8de-cd51c4b49055" providerId="ADAL" clId="{C8F6ED48-4A1C-4674-9D6F-40FB3AE3FE99}" dt="2019-06-04T11:03:32.997" v="2252" actId="20577"/>
        <pc:sldMkLst>
          <pc:docMk/>
          <pc:sldMk cId="1711987072" sldId="308"/>
        </pc:sldMkLst>
        <pc:spChg chg="mod">
          <ac:chgData name="Tiina Hasari" userId="575eaa3b-52d4-4124-a8de-cd51c4b49055" providerId="ADAL" clId="{C8F6ED48-4A1C-4674-9D6F-40FB3AE3FE99}" dt="2019-06-04T10:42:07.257" v="2044" actId="20577"/>
          <ac:spMkLst>
            <pc:docMk/>
            <pc:sldMk cId="1711987072" sldId="308"/>
            <ac:spMk id="7" creationId="{00000000-0000-0000-0000-000000000000}"/>
          </ac:spMkLst>
        </pc:spChg>
        <pc:spChg chg="add del mod">
          <ac:chgData name="Tiina Hasari" userId="575eaa3b-52d4-4124-a8de-cd51c4b49055" providerId="ADAL" clId="{C8F6ED48-4A1C-4674-9D6F-40FB3AE3FE99}" dt="2019-06-04T11:03:32.997" v="2252" actId="20577"/>
          <ac:spMkLst>
            <pc:docMk/>
            <pc:sldMk cId="1711987072" sldId="308"/>
            <ac:spMk id="3077" creationId="{00000000-0000-0000-0000-000000000000}"/>
          </ac:spMkLst>
        </pc:spChg>
      </pc:sldChg>
      <pc:sldChg chg="add del">
        <pc:chgData name="Tiina Hasari" userId="575eaa3b-52d4-4124-a8de-cd51c4b49055" providerId="ADAL" clId="{C8F6ED48-4A1C-4674-9D6F-40FB3AE3FE99}" dt="2019-06-04T10:20:32.219" v="893" actId="2696"/>
        <pc:sldMkLst>
          <pc:docMk/>
          <pc:sldMk cId="4042195526" sldId="309"/>
        </pc:sldMkLst>
      </pc:sldChg>
      <pc:sldChg chg="modSp">
        <pc:chgData name="Tiina Hasari" userId="575eaa3b-52d4-4124-a8de-cd51c4b49055" providerId="ADAL" clId="{C8F6ED48-4A1C-4674-9D6F-40FB3AE3FE99}" dt="2019-06-04T10:44:24.399" v="2085" actId="20577"/>
        <pc:sldMkLst>
          <pc:docMk/>
          <pc:sldMk cId="4139752660" sldId="311"/>
        </pc:sldMkLst>
        <pc:spChg chg="mod">
          <ac:chgData name="Tiina Hasari" userId="575eaa3b-52d4-4124-a8de-cd51c4b49055" providerId="ADAL" clId="{C8F6ED48-4A1C-4674-9D6F-40FB3AE3FE99}" dt="2019-06-04T10:44:24.399" v="2085" actId="20577"/>
          <ac:spMkLst>
            <pc:docMk/>
            <pc:sldMk cId="4139752660" sldId="311"/>
            <ac:spMk id="12" creationId="{00000000-0000-0000-0000-000000000000}"/>
          </ac:spMkLst>
        </pc:spChg>
      </pc:sldChg>
      <pc:sldChg chg="addSp delSp modSp">
        <pc:chgData name="Tiina Hasari" userId="575eaa3b-52d4-4124-a8de-cd51c4b49055" providerId="ADAL" clId="{C8F6ED48-4A1C-4674-9D6F-40FB3AE3FE99}" dt="2019-06-04T10:59:00.463" v="2210" actId="14100"/>
        <pc:sldMkLst>
          <pc:docMk/>
          <pc:sldMk cId="3049840608" sldId="312"/>
        </pc:sldMkLst>
        <pc:spChg chg="mod">
          <ac:chgData name="Tiina Hasari" userId="575eaa3b-52d4-4124-a8de-cd51c4b49055" providerId="ADAL" clId="{C8F6ED48-4A1C-4674-9D6F-40FB3AE3FE99}" dt="2019-06-04T10:49:24.709" v="2170" actId="20577"/>
          <ac:spMkLst>
            <pc:docMk/>
            <pc:sldMk cId="3049840608" sldId="312"/>
            <ac:spMk id="12" creationId="{00000000-0000-0000-0000-000000000000}"/>
          </ac:spMkLst>
        </pc:spChg>
        <pc:picChg chg="add del mod">
          <ac:chgData name="Tiina Hasari" userId="575eaa3b-52d4-4124-a8de-cd51c4b49055" providerId="ADAL" clId="{C8F6ED48-4A1C-4674-9D6F-40FB3AE3FE99}" dt="2019-06-04T10:50:34.389" v="2177" actId="478"/>
          <ac:picMkLst>
            <pc:docMk/>
            <pc:sldMk cId="3049840608" sldId="312"/>
            <ac:picMk id="3" creationId="{BA281A8F-A67B-4BD8-BB9B-C126C7BE6506}"/>
          </ac:picMkLst>
        </pc:picChg>
        <pc:picChg chg="add mod">
          <ac:chgData name="Tiina Hasari" userId="575eaa3b-52d4-4124-a8de-cd51c4b49055" providerId="ADAL" clId="{C8F6ED48-4A1C-4674-9D6F-40FB3AE3FE99}" dt="2019-06-04T10:59:00.463" v="2210" actId="14100"/>
          <ac:picMkLst>
            <pc:docMk/>
            <pc:sldMk cId="3049840608" sldId="312"/>
            <ac:picMk id="5" creationId="{31E371B8-0A9E-462A-9A67-43E5230048B4}"/>
          </ac:picMkLst>
        </pc:picChg>
        <pc:picChg chg="add mod">
          <ac:chgData name="Tiina Hasari" userId="575eaa3b-52d4-4124-a8de-cd51c4b49055" providerId="ADAL" clId="{C8F6ED48-4A1C-4674-9D6F-40FB3AE3FE99}" dt="2019-06-04T10:58:44.181" v="2206" actId="14100"/>
          <ac:picMkLst>
            <pc:docMk/>
            <pc:sldMk cId="3049840608" sldId="312"/>
            <ac:picMk id="7" creationId="{4F5320B7-05A3-4A11-A11E-B043BE81DB4A}"/>
          </ac:picMkLst>
        </pc:picChg>
        <pc:picChg chg="add mod">
          <ac:chgData name="Tiina Hasari" userId="575eaa3b-52d4-4124-a8de-cd51c4b49055" providerId="ADAL" clId="{C8F6ED48-4A1C-4674-9D6F-40FB3AE3FE99}" dt="2019-06-04T10:58:53.253" v="2208" actId="14100"/>
          <ac:picMkLst>
            <pc:docMk/>
            <pc:sldMk cId="3049840608" sldId="312"/>
            <ac:picMk id="11" creationId="{F55BA16F-F861-44C9-83B7-32B53B162819}"/>
          </ac:picMkLst>
        </pc:picChg>
        <pc:picChg chg="mod">
          <ac:chgData name="Tiina Hasari" userId="575eaa3b-52d4-4124-a8de-cd51c4b49055" providerId="ADAL" clId="{C8F6ED48-4A1C-4674-9D6F-40FB3AE3FE99}" dt="2019-06-04T10:58:34.018" v="2202" actId="1076"/>
          <ac:picMkLst>
            <pc:docMk/>
            <pc:sldMk cId="3049840608" sldId="312"/>
            <ac:picMk id="2050" creationId="{00000000-0000-0000-0000-000000000000}"/>
          </ac:picMkLst>
        </pc:picChg>
      </pc:sldChg>
      <pc:sldChg chg="addSp delSp modSp">
        <pc:chgData name="Tiina Hasari" userId="575eaa3b-52d4-4124-a8de-cd51c4b49055" providerId="ADAL" clId="{C8F6ED48-4A1C-4674-9D6F-40FB3AE3FE99}" dt="2019-06-04T10:48:13.135" v="2120" actId="14100"/>
        <pc:sldMkLst>
          <pc:docMk/>
          <pc:sldMk cId="2373103676" sldId="313"/>
        </pc:sldMkLst>
        <pc:spChg chg="mod">
          <ac:chgData name="Tiina Hasari" userId="575eaa3b-52d4-4124-a8de-cd51c4b49055" providerId="ADAL" clId="{C8F6ED48-4A1C-4674-9D6F-40FB3AE3FE99}" dt="2019-06-04T10:45:04.870" v="2089" actId="20577"/>
          <ac:spMkLst>
            <pc:docMk/>
            <pc:sldMk cId="2373103676" sldId="313"/>
            <ac:spMk id="6" creationId="{BF78A46A-FB3C-468A-9CFA-278422C22DCD}"/>
          </ac:spMkLst>
        </pc:spChg>
        <pc:picChg chg="add mod">
          <ac:chgData name="Tiina Hasari" userId="575eaa3b-52d4-4124-a8de-cd51c4b49055" providerId="ADAL" clId="{C8F6ED48-4A1C-4674-9D6F-40FB3AE3FE99}" dt="2019-06-04T10:48:13.135" v="2120" actId="14100"/>
          <ac:picMkLst>
            <pc:docMk/>
            <pc:sldMk cId="2373103676" sldId="313"/>
            <ac:picMk id="3" creationId="{5EDC832E-A45C-4F3E-ADFA-CAACFA36CE1A}"/>
          </ac:picMkLst>
        </pc:picChg>
        <pc:picChg chg="add mod">
          <ac:chgData name="Tiina Hasari" userId="575eaa3b-52d4-4124-a8de-cd51c4b49055" providerId="ADAL" clId="{C8F6ED48-4A1C-4674-9D6F-40FB3AE3FE99}" dt="2019-06-04T10:46:58.486" v="2110" actId="1076"/>
          <ac:picMkLst>
            <pc:docMk/>
            <pc:sldMk cId="2373103676" sldId="313"/>
            <ac:picMk id="5" creationId="{24C5DF59-BE77-4814-B848-68626066E95A}"/>
          </ac:picMkLst>
        </pc:picChg>
        <pc:picChg chg="add mod">
          <ac:chgData name="Tiina Hasari" userId="575eaa3b-52d4-4124-a8de-cd51c4b49055" providerId="ADAL" clId="{C8F6ED48-4A1C-4674-9D6F-40FB3AE3FE99}" dt="2019-06-04T10:48:08.337" v="2119" actId="1076"/>
          <ac:picMkLst>
            <pc:docMk/>
            <pc:sldMk cId="2373103676" sldId="313"/>
            <ac:picMk id="9" creationId="{F9187B1F-1E31-4DFF-89A5-DC7020F11394}"/>
          </ac:picMkLst>
        </pc:picChg>
        <pc:picChg chg="add del">
          <ac:chgData name="Tiina Hasari" userId="575eaa3b-52d4-4124-a8de-cd51c4b49055" providerId="ADAL" clId="{C8F6ED48-4A1C-4674-9D6F-40FB3AE3FE99}" dt="2019-06-04T10:46:32.611" v="2103" actId="478"/>
          <ac:picMkLst>
            <pc:docMk/>
            <pc:sldMk cId="2373103676" sldId="313"/>
            <ac:picMk id="3074" creationId="{00000000-0000-0000-0000-000000000000}"/>
          </ac:picMkLst>
        </pc:picChg>
      </pc:sldChg>
      <pc:sldChg chg="modTransition">
        <pc:chgData name="Tiina Hasari" userId="575eaa3b-52d4-4124-a8de-cd51c4b49055" providerId="ADAL" clId="{C8F6ED48-4A1C-4674-9D6F-40FB3AE3FE99}" dt="2019-06-04T10:59:19.559" v="2211"/>
        <pc:sldMkLst>
          <pc:docMk/>
          <pc:sldMk cId="1483684472" sldId="315"/>
        </pc:sldMkLst>
      </pc:sldChg>
      <pc:sldChg chg="modTransition">
        <pc:chgData name="Tiina Hasari" userId="575eaa3b-52d4-4124-a8de-cd51c4b49055" providerId="ADAL" clId="{C8F6ED48-4A1C-4674-9D6F-40FB3AE3FE99}" dt="2019-06-04T10:59:21.151" v="2212"/>
        <pc:sldMkLst>
          <pc:docMk/>
          <pc:sldMk cId="2597127266" sldId="316"/>
        </pc:sldMkLst>
      </pc:sldChg>
      <pc:sldChg chg="add del modTransition">
        <pc:chgData name="Tiina Hasari" userId="575eaa3b-52d4-4124-a8de-cd51c4b49055" providerId="ADAL" clId="{C8F6ED48-4A1C-4674-9D6F-40FB3AE3FE99}" dt="2019-06-04T10:20:18.814" v="889"/>
        <pc:sldMkLst>
          <pc:docMk/>
          <pc:sldMk cId="3498245495" sldId="317"/>
        </pc:sldMkLst>
      </pc:sldChg>
      <pc:sldChg chg="modSp">
        <pc:chgData name="Tiina Hasari" userId="575eaa3b-52d4-4124-a8de-cd51c4b49055" providerId="ADAL" clId="{C8F6ED48-4A1C-4674-9D6F-40FB3AE3FE99}" dt="2019-06-04T11:00:56.197" v="2238" actId="20577"/>
        <pc:sldMkLst>
          <pc:docMk/>
          <pc:sldMk cId="2592700129" sldId="318"/>
        </pc:sldMkLst>
        <pc:spChg chg="mod">
          <ac:chgData name="Tiina Hasari" userId="575eaa3b-52d4-4124-a8de-cd51c4b49055" providerId="ADAL" clId="{C8F6ED48-4A1C-4674-9D6F-40FB3AE3FE99}" dt="2019-06-04T11:00:56.197" v="2238" actId="20577"/>
          <ac:spMkLst>
            <pc:docMk/>
            <pc:sldMk cId="2592700129" sldId="318"/>
            <ac:spMk id="7" creationId="{00000000-0000-0000-0000-000000000000}"/>
          </ac:spMkLst>
        </pc:spChg>
        <pc:spChg chg="mod">
          <ac:chgData name="Tiina Hasari" userId="575eaa3b-52d4-4124-a8de-cd51c4b49055" providerId="ADAL" clId="{C8F6ED48-4A1C-4674-9D6F-40FB3AE3FE99}" dt="2019-06-04T11:00:17.420" v="2236" actId="20577"/>
          <ac:spMkLst>
            <pc:docMk/>
            <pc:sldMk cId="2592700129" sldId="318"/>
            <ac:spMk id="3077" creationId="{00000000-0000-0000-0000-000000000000}"/>
          </ac:spMkLst>
        </pc:spChg>
      </pc:sldChg>
      <pc:sldChg chg="modSp">
        <pc:chgData name="Tiina Hasari" userId="575eaa3b-52d4-4124-a8de-cd51c4b49055" providerId="ADAL" clId="{C8F6ED48-4A1C-4674-9D6F-40FB3AE3FE99}" dt="2019-06-04T11:22:43.307" v="2757" actId="207"/>
        <pc:sldMkLst>
          <pc:docMk/>
          <pc:sldMk cId="1661297012" sldId="323"/>
        </pc:sldMkLst>
        <pc:spChg chg="mod">
          <ac:chgData name="Tiina Hasari" userId="575eaa3b-52d4-4124-a8de-cd51c4b49055" providerId="ADAL" clId="{C8F6ED48-4A1C-4674-9D6F-40FB3AE3FE99}" dt="2019-06-04T11:22:43.307" v="2757" actId="207"/>
          <ac:spMkLst>
            <pc:docMk/>
            <pc:sldMk cId="1661297012" sldId="323"/>
            <ac:spMk id="7" creationId="{00000000-0000-0000-0000-000000000000}"/>
          </ac:spMkLst>
        </pc:spChg>
      </pc:sldChg>
      <pc:sldChg chg="modSp ord">
        <pc:chgData name="Tiina Hasari" userId="575eaa3b-52d4-4124-a8de-cd51c4b49055" providerId="ADAL" clId="{C8F6ED48-4A1C-4674-9D6F-40FB3AE3FE99}" dt="2019-06-04T10:11:53.814" v="338" actId="11"/>
        <pc:sldMkLst>
          <pc:docMk/>
          <pc:sldMk cId="2325167686" sldId="327"/>
        </pc:sldMkLst>
        <pc:spChg chg="mod">
          <ac:chgData name="Tiina Hasari" userId="575eaa3b-52d4-4124-a8de-cd51c4b49055" providerId="ADAL" clId="{C8F6ED48-4A1C-4674-9D6F-40FB3AE3FE99}" dt="2019-06-04T10:11:53.814" v="338" actId="11"/>
          <ac:spMkLst>
            <pc:docMk/>
            <pc:sldMk cId="2325167686" sldId="327"/>
            <ac:spMk id="7" creationId="{00000000-0000-0000-0000-000000000000}"/>
          </ac:spMkLst>
        </pc:spChg>
        <pc:spChg chg="mod">
          <ac:chgData name="Tiina Hasari" userId="575eaa3b-52d4-4124-a8de-cd51c4b49055" providerId="ADAL" clId="{C8F6ED48-4A1C-4674-9D6F-40FB3AE3FE99}" dt="2019-06-04T10:11:04.668" v="327" actId="20577"/>
          <ac:spMkLst>
            <pc:docMk/>
            <pc:sldMk cId="2325167686" sldId="327"/>
            <ac:spMk id="3077" creationId="{00000000-0000-0000-0000-000000000000}"/>
          </ac:spMkLst>
        </pc:spChg>
      </pc:sldChg>
      <pc:sldChg chg="modSp">
        <pc:chgData name="Tiina Hasari" userId="575eaa3b-52d4-4124-a8de-cd51c4b49055" providerId="ADAL" clId="{C8F6ED48-4A1C-4674-9D6F-40FB3AE3FE99}" dt="2019-06-04T10:44:06.631" v="2075" actId="1076"/>
        <pc:sldMkLst>
          <pc:docMk/>
          <pc:sldMk cId="4180845085" sldId="329"/>
        </pc:sldMkLst>
        <pc:spChg chg="mod">
          <ac:chgData name="Tiina Hasari" userId="575eaa3b-52d4-4124-a8de-cd51c4b49055" providerId="ADAL" clId="{C8F6ED48-4A1C-4674-9D6F-40FB3AE3FE99}" dt="2019-06-04T10:43:58.451" v="2073" actId="1076"/>
          <ac:spMkLst>
            <pc:docMk/>
            <pc:sldMk cId="4180845085" sldId="329"/>
            <ac:spMk id="7" creationId="{00000000-0000-0000-0000-000000000000}"/>
          </ac:spMkLst>
        </pc:spChg>
        <pc:spChg chg="mod">
          <ac:chgData name="Tiina Hasari" userId="575eaa3b-52d4-4124-a8de-cd51c4b49055" providerId="ADAL" clId="{C8F6ED48-4A1C-4674-9D6F-40FB3AE3FE99}" dt="2019-06-04T10:43:26.189" v="2068" actId="404"/>
          <ac:spMkLst>
            <pc:docMk/>
            <pc:sldMk cId="4180845085" sldId="329"/>
            <ac:spMk id="3077" creationId="{00000000-0000-0000-0000-000000000000}"/>
          </ac:spMkLst>
        </pc:spChg>
        <pc:picChg chg="mod">
          <ac:chgData name="Tiina Hasari" userId="575eaa3b-52d4-4124-a8de-cd51c4b49055" providerId="ADAL" clId="{C8F6ED48-4A1C-4674-9D6F-40FB3AE3FE99}" dt="2019-06-04T10:44:06.631" v="2075" actId="1076"/>
          <ac:picMkLst>
            <pc:docMk/>
            <pc:sldMk cId="4180845085" sldId="329"/>
            <ac:picMk id="4" creationId="{15272B26-E1D9-4972-94F4-11FD1F5B36C1}"/>
          </ac:picMkLst>
        </pc:picChg>
        <pc:picChg chg="mod">
          <ac:chgData name="Tiina Hasari" userId="575eaa3b-52d4-4124-a8de-cd51c4b49055" providerId="ADAL" clId="{C8F6ED48-4A1C-4674-9D6F-40FB3AE3FE99}" dt="2019-06-04T10:44:03.783" v="2074" actId="1076"/>
          <ac:picMkLst>
            <pc:docMk/>
            <pc:sldMk cId="4180845085" sldId="329"/>
            <ac:picMk id="6" creationId="{D2FC88FD-77A1-4017-BA99-942C1725B5A6}"/>
          </ac:picMkLst>
        </pc:picChg>
        <pc:picChg chg="mod">
          <ac:chgData name="Tiina Hasari" userId="575eaa3b-52d4-4124-a8de-cd51c4b49055" providerId="ADAL" clId="{C8F6ED48-4A1C-4674-9D6F-40FB3AE3FE99}" dt="2019-06-04T10:43:54.333" v="2072" actId="1076"/>
          <ac:picMkLst>
            <pc:docMk/>
            <pc:sldMk cId="4180845085" sldId="329"/>
            <ac:picMk id="10" creationId="{D23B15F9-722D-43E2-A6C4-C31B2090C61F}"/>
          </ac:picMkLst>
        </pc:picChg>
        <pc:picChg chg="mod">
          <ac:chgData name="Tiina Hasari" userId="575eaa3b-52d4-4124-a8de-cd51c4b49055" providerId="ADAL" clId="{C8F6ED48-4A1C-4674-9D6F-40FB3AE3FE99}" dt="2019-06-04T10:43:52.227" v="2071" actId="1076"/>
          <ac:picMkLst>
            <pc:docMk/>
            <pc:sldMk cId="4180845085" sldId="329"/>
            <ac:picMk id="14" creationId="{60E9956B-3D05-4456-9427-C05AEE80E69E}"/>
          </ac:picMkLst>
        </pc:picChg>
      </pc:sldChg>
      <pc:sldChg chg="modSp ord">
        <pc:chgData name="Tiina Hasari" userId="575eaa3b-52d4-4124-a8de-cd51c4b49055" providerId="ADAL" clId="{C8F6ED48-4A1C-4674-9D6F-40FB3AE3FE99}" dt="2019-06-04T10:18:41.011" v="886"/>
        <pc:sldMkLst>
          <pc:docMk/>
          <pc:sldMk cId="588041493" sldId="330"/>
        </pc:sldMkLst>
        <pc:spChg chg="mod">
          <ac:chgData name="Tiina Hasari" userId="575eaa3b-52d4-4124-a8de-cd51c4b49055" providerId="ADAL" clId="{C8F6ED48-4A1C-4674-9D6F-40FB3AE3FE99}" dt="2019-06-04T10:17:59.030" v="874" actId="20577"/>
          <ac:spMkLst>
            <pc:docMk/>
            <pc:sldMk cId="588041493" sldId="330"/>
            <ac:spMk id="7" creationId="{00000000-0000-0000-0000-000000000000}"/>
          </ac:spMkLst>
        </pc:spChg>
        <pc:spChg chg="mod">
          <ac:chgData name="Tiina Hasari" userId="575eaa3b-52d4-4124-a8de-cd51c4b49055" providerId="ADAL" clId="{C8F6ED48-4A1C-4674-9D6F-40FB3AE3FE99}" dt="2019-06-04T10:18:41.011" v="886"/>
          <ac:spMkLst>
            <pc:docMk/>
            <pc:sldMk cId="588041493" sldId="330"/>
            <ac:spMk id="3077" creationId="{00000000-0000-0000-0000-000000000000}"/>
          </ac:spMkLst>
        </pc:spChg>
      </pc:sldChg>
      <pc:sldChg chg="modSp ord">
        <pc:chgData name="Tiina Hasari" userId="575eaa3b-52d4-4124-a8de-cd51c4b49055" providerId="ADAL" clId="{C8F6ED48-4A1C-4674-9D6F-40FB3AE3FE99}" dt="2019-06-04T10:18:24.992" v="885" actId="20577"/>
        <pc:sldMkLst>
          <pc:docMk/>
          <pc:sldMk cId="2159921990" sldId="331"/>
        </pc:sldMkLst>
        <pc:spChg chg="mod">
          <ac:chgData name="Tiina Hasari" userId="575eaa3b-52d4-4124-a8de-cd51c4b49055" providerId="ADAL" clId="{C8F6ED48-4A1C-4674-9D6F-40FB3AE3FE99}" dt="2019-06-04T10:15:41.160" v="670" actId="20577"/>
          <ac:spMkLst>
            <pc:docMk/>
            <pc:sldMk cId="2159921990" sldId="331"/>
            <ac:spMk id="7" creationId="{00000000-0000-0000-0000-000000000000}"/>
          </ac:spMkLst>
        </pc:spChg>
        <pc:spChg chg="mod">
          <ac:chgData name="Tiina Hasari" userId="575eaa3b-52d4-4124-a8de-cd51c4b49055" providerId="ADAL" clId="{C8F6ED48-4A1C-4674-9D6F-40FB3AE3FE99}" dt="2019-06-04T10:18:24.992" v="885" actId="20577"/>
          <ac:spMkLst>
            <pc:docMk/>
            <pc:sldMk cId="2159921990" sldId="331"/>
            <ac:spMk id="3077" creationId="{00000000-0000-0000-0000-000000000000}"/>
          </ac:spMkLst>
        </pc:spChg>
      </pc:sldChg>
      <pc:sldChg chg="modSp ord">
        <pc:chgData name="Tiina Hasari" userId="575eaa3b-52d4-4124-a8de-cd51c4b49055" providerId="ADAL" clId="{C8F6ED48-4A1C-4674-9D6F-40FB3AE3FE99}" dt="2019-06-04T11:18:58.735" v="2698" actId="207"/>
        <pc:sldMkLst>
          <pc:docMk/>
          <pc:sldMk cId="2143336676" sldId="332"/>
        </pc:sldMkLst>
        <pc:spChg chg="mod">
          <ac:chgData name="Tiina Hasari" userId="575eaa3b-52d4-4124-a8de-cd51c4b49055" providerId="ADAL" clId="{C8F6ED48-4A1C-4674-9D6F-40FB3AE3FE99}" dt="2019-06-04T11:18:58.735" v="2698" actId="207"/>
          <ac:spMkLst>
            <pc:docMk/>
            <pc:sldMk cId="2143336676" sldId="332"/>
            <ac:spMk id="7" creationId="{00000000-0000-0000-0000-000000000000}"/>
          </ac:spMkLst>
        </pc:spChg>
        <pc:spChg chg="mod">
          <ac:chgData name="Tiina Hasari" userId="575eaa3b-52d4-4124-a8de-cd51c4b49055" providerId="ADAL" clId="{C8F6ED48-4A1C-4674-9D6F-40FB3AE3FE99}" dt="2019-06-04T11:09:11.184" v="2497" actId="20577"/>
          <ac:spMkLst>
            <pc:docMk/>
            <pc:sldMk cId="2143336676" sldId="332"/>
            <ac:spMk id="3077" creationId="{00000000-0000-0000-0000-000000000000}"/>
          </ac:spMkLst>
        </pc:spChg>
      </pc:sldChg>
      <pc:sldChg chg="modSp">
        <pc:chgData name="Tiina Hasari" userId="575eaa3b-52d4-4124-a8de-cd51c4b49055" providerId="ADAL" clId="{C8F6ED48-4A1C-4674-9D6F-40FB3AE3FE99}" dt="2019-06-04T11:04:33.674" v="2282" actId="20577"/>
        <pc:sldMkLst>
          <pc:docMk/>
          <pc:sldMk cId="3285827192" sldId="333"/>
        </pc:sldMkLst>
        <pc:spChg chg="mod">
          <ac:chgData name="Tiina Hasari" userId="575eaa3b-52d4-4124-a8de-cd51c4b49055" providerId="ADAL" clId="{C8F6ED48-4A1C-4674-9D6F-40FB3AE3FE99}" dt="2019-06-04T11:04:20.694" v="2259" actId="20577"/>
          <ac:spMkLst>
            <pc:docMk/>
            <pc:sldMk cId="3285827192" sldId="333"/>
            <ac:spMk id="14" creationId="{00000000-0000-0000-0000-000000000000}"/>
          </ac:spMkLst>
        </pc:spChg>
        <pc:spChg chg="mod">
          <ac:chgData name="Tiina Hasari" userId="575eaa3b-52d4-4124-a8de-cd51c4b49055" providerId="ADAL" clId="{C8F6ED48-4A1C-4674-9D6F-40FB3AE3FE99}" dt="2019-06-04T11:04:33.674" v="2282" actId="20577"/>
          <ac:spMkLst>
            <pc:docMk/>
            <pc:sldMk cId="3285827192" sldId="333"/>
            <ac:spMk id="2058" creationId="{00000000-0000-0000-0000-000000000000}"/>
          </ac:spMkLst>
        </pc:spChg>
      </pc:sldChg>
      <pc:sldChg chg="modSp">
        <pc:chgData name="Tiina Hasari" userId="575eaa3b-52d4-4124-a8de-cd51c4b49055" providerId="ADAL" clId="{C8F6ED48-4A1C-4674-9D6F-40FB3AE3FE99}" dt="2019-06-04T10:00:21.799" v="76" actId="20577"/>
        <pc:sldMkLst>
          <pc:docMk/>
          <pc:sldMk cId="731733585" sldId="334"/>
        </pc:sldMkLst>
        <pc:spChg chg="mod">
          <ac:chgData name="Tiina Hasari" userId="575eaa3b-52d4-4124-a8de-cd51c4b49055" providerId="ADAL" clId="{C8F6ED48-4A1C-4674-9D6F-40FB3AE3FE99}" dt="2019-06-04T10:00:21.799" v="76" actId="20577"/>
          <ac:spMkLst>
            <pc:docMk/>
            <pc:sldMk cId="731733585" sldId="334"/>
            <ac:spMk id="2058" creationId="{00000000-0000-0000-0000-000000000000}"/>
          </ac:spMkLst>
        </pc:spChg>
      </pc:sldChg>
      <pc:sldChg chg="modTransition">
        <pc:chgData name="Tiina Hasari" userId="575eaa3b-52d4-4124-a8de-cd51c4b49055" providerId="ADAL" clId="{C8F6ED48-4A1C-4674-9D6F-40FB3AE3FE99}" dt="2019-06-04T11:22:56.719" v="2759"/>
        <pc:sldMkLst>
          <pc:docMk/>
          <pc:sldMk cId="4222523860" sldId="335"/>
        </pc:sldMkLst>
      </pc:sldChg>
      <pc:sldChg chg="modSp">
        <pc:chgData name="Tiina Hasari" userId="575eaa3b-52d4-4124-a8de-cd51c4b49055" providerId="ADAL" clId="{C8F6ED48-4A1C-4674-9D6F-40FB3AE3FE99}" dt="2019-06-04T11:07:49.136" v="2471" actId="12"/>
        <pc:sldMkLst>
          <pc:docMk/>
          <pc:sldMk cId="139392869" sldId="337"/>
        </pc:sldMkLst>
        <pc:spChg chg="mod">
          <ac:chgData name="Tiina Hasari" userId="575eaa3b-52d4-4124-a8de-cd51c4b49055" providerId="ADAL" clId="{C8F6ED48-4A1C-4674-9D6F-40FB3AE3FE99}" dt="2019-06-04T11:04:47.143" v="2305" actId="20577"/>
          <ac:spMkLst>
            <pc:docMk/>
            <pc:sldMk cId="139392869" sldId="337"/>
            <ac:spMk id="2" creationId="{00000000-0000-0000-0000-000000000000}"/>
          </ac:spMkLst>
        </pc:spChg>
        <pc:spChg chg="mod">
          <ac:chgData name="Tiina Hasari" userId="575eaa3b-52d4-4124-a8de-cd51c4b49055" providerId="ADAL" clId="{C8F6ED48-4A1C-4674-9D6F-40FB3AE3FE99}" dt="2019-06-04T11:07:49.136" v="2471" actId="12"/>
          <ac:spMkLst>
            <pc:docMk/>
            <pc:sldMk cId="139392869" sldId="337"/>
            <ac:spMk id="7" creationId="{00000000-0000-0000-0000-000000000000}"/>
          </ac:spMkLst>
        </pc:spChg>
      </pc:sldChg>
      <pc:sldChg chg="modTransition">
        <pc:chgData name="Tiina Hasari" userId="575eaa3b-52d4-4124-a8de-cd51c4b49055" providerId="ADAL" clId="{C8F6ED48-4A1C-4674-9D6F-40FB3AE3FE99}" dt="2019-06-04T11:22:59.969" v="2760"/>
        <pc:sldMkLst>
          <pc:docMk/>
          <pc:sldMk cId="376489116" sldId="338"/>
        </pc:sldMkLst>
      </pc:sldChg>
      <pc:sldChg chg="modSp">
        <pc:chgData name="Tiina Hasari" userId="575eaa3b-52d4-4124-a8de-cd51c4b49055" providerId="ADAL" clId="{C8F6ED48-4A1C-4674-9D6F-40FB3AE3FE99}" dt="2019-06-04T11:16:03.846" v="2694" actId="113"/>
        <pc:sldMkLst>
          <pc:docMk/>
          <pc:sldMk cId="2575928020" sldId="339"/>
        </pc:sldMkLst>
        <pc:spChg chg="mod">
          <ac:chgData name="Tiina Hasari" userId="575eaa3b-52d4-4124-a8de-cd51c4b49055" providerId="ADAL" clId="{C8F6ED48-4A1C-4674-9D6F-40FB3AE3FE99}" dt="2019-06-04T11:10:19.503" v="2520" actId="20577"/>
          <ac:spMkLst>
            <pc:docMk/>
            <pc:sldMk cId="2575928020" sldId="339"/>
            <ac:spMk id="2" creationId="{00000000-0000-0000-0000-000000000000}"/>
          </ac:spMkLst>
        </pc:spChg>
        <pc:spChg chg="mod">
          <ac:chgData name="Tiina Hasari" userId="575eaa3b-52d4-4124-a8de-cd51c4b49055" providerId="ADAL" clId="{C8F6ED48-4A1C-4674-9D6F-40FB3AE3FE99}" dt="2019-06-04T11:16:03.846" v="2694" actId="113"/>
          <ac:spMkLst>
            <pc:docMk/>
            <pc:sldMk cId="2575928020" sldId="339"/>
            <ac:spMk id="7" creationId="{00000000-0000-0000-0000-000000000000}"/>
          </ac:spMkLst>
        </pc:spChg>
      </pc:sldChg>
      <pc:sldChg chg="modSp">
        <pc:chgData name="Tiina Hasari" userId="575eaa3b-52d4-4124-a8de-cd51c4b49055" providerId="ADAL" clId="{C8F6ED48-4A1C-4674-9D6F-40FB3AE3FE99}" dt="2019-06-04T11:13:27.877" v="2593" actId="20577"/>
        <pc:sldMkLst>
          <pc:docMk/>
          <pc:sldMk cId="1637550972" sldId="340"/>
        </pc:sldMkLst>
        <pc:spChg chg="mod">
          <ac:chgData name="Tiina Hasari" userId="575eaa3b-52d4-4124-a8de-cd51c4b49055" providerId="ADAL" clId="{C8F6ED48-4A1C-4674-9D6F-40FB3AE3FE99}" dt="2019-06-04T11:13:27.877" v="2593" actId="20577"/>
          <ac:spMkLst>
            <pc:docMk/>
            <pc:sldMk cId="1637550972" sldId="340"/>
            <ac:spMk id="7" creationId="{00000000-0000-0000-0000-000000000000}"/>
          </ac:spMkLst>
        </pc:spChg>
      </pc:sldChg>
      <pc:sldChg chg="modTransition">
        <pc:chgData name="Tiina Hasari" userId="575eaa3b-52d4-4124-a8de-cd51c4b49055" providerId="ADAL" clId="{C8F6ED48-4A1C-4674-9D6F-40FB3AE3FE99}" dt="2019-06-04T11:17:18.985" v="2695"/>
        <pc:sldMkLst>
          <pc:docMk/>
          <pc:sldMk cId="2250167051" sldId="341"/>
        </pc:sldMkLst>
      </pc:sldChg>
      <pc:sldChg chg="modSp">
        <pc:chgData name="Tiina Hasari" userId="575eaa3b-52d4-4124-a8de-cd51c4b49055" providerId="ADAL" clId="{C8F6ED48-4A1C-4674-9D6F-40FB3AE3FE99}" dt="2019-06-04T11:20:26.258" v="2737" actId="207"/>
        <pc:sldMkLst>
          <pc:docMk/>
          <pc:sldMk cId="73871582" sldId="342"/>
        </pc:sldMkLst>
        <pc:spChg chg="mod">
          <ac:chgData name="Tiina Hasari" userId="575eaa3b-52d4-4124-a8de-cd51c4b49055" providerId="ADAL" clId="{C8F6ED48-4A1C-4674-9D6F-40FB3AE3FE99}" dt="2019-06-04T11:20:26.258" v="2737" actId="207"/>
          <ac:spMkLst>
            <pc:docMk/>
            <pc:sldMk cId="73871582" sldId="342"/>
            <ac:spMk id="7" creationId="{00000000-0000-0000-0000-000000000000}"/>
          </ac:spMkLst>
        </pc:spChg>
        <pc:spChg chg="mod">
          <ac:chgData name="Tiina Hasari" userId="575eaa3b-52d4-4124-a8de-cd51c4b49055" providerId="ADAL" clId="{C8F6ED48-4A1C-4674-9D6F-40FB3AE3FE99}" dt="2019-06-04T11:19:23.047" v="2735" actId="20577"/>
          <ac:spMkLst>
            <pc:docMk/>
            <pc:sldMk cId="73871582" sldId="342"/>
            <ac:spMk id="3077" creationId="{00000000-0000-0000-0000-000000000000}"/>
          </ac:spMkLst>
        </pc:spChg>
      </pc:sldChg>
      <pc:sldChg chg="modTransition">
        <pc:chgData name="Tiina Hasari" userId="575eaa3b-52d4-4124-a8de-cd51c4b49055" providerId="ADAL" clId="{C8F6ED48-4A1C-4674-9D6F-40FB3AE3FE99}" dt="2019-06-04T11:17:41.318" v="2696"/>
        <pc:sldMkLst>
          <pc:docMk/>
          <pc:sldMk cId="328178844" sldId="343"/>
        </pc:sldMkLst>
      </pc:sldChg>
      <pc:sldChg chg="modTransition">
        <pc:chgData name="Tiina Hasari" userId="575eaa3b-52d4-4124-a8de-cd51c4b49055" providerId="ADAL" clId="{C8F6ED48-4A1C-4674-9D6F-40FB3AE3FE99}" dt="2019-06-04T11:22:52.799" v="2758"/>
        <pc:sldMkLst>
          <pc:docMk/>
          <pc:sldMk cId="1375003630" sldId="344"/>
        </pc:sldMkLst>
      </pc:sldChg>
    </pc:docChg>
  </pc:docChgLst>
  <pc:docChgLst>
    <pc:chgData name="Tiina Hasari" userId="575eaa3b-52d4-4124-a8de-cd51c4b49055" providerId="ADAL" clId="{81FB7FD8-1A9C-43C6-883D-7048A538F13E}"/>
    <pc:docChg chg="undo custSel delSld modSld sldOrd">
      <pc:chgData name="Tiina Hasari" userId="575eaa3b-52d4-4124-a8de-cd51c4b49055" providerId="ADAL" clId="{81FB7FD8-1A9C-43C6-883D-7048A538F13E}" dt="2019-06-05T07:22:36.788" v="3828" actId="113"/>
      <pc:docMkLst>
        <pc:docMk/>
      </pc:docMkLst>
      <pc:sldChg chg="modSp">
        <pc:chgData name="Tiina Hasari" userId="575eaa3b-52d4-4124-a8de-cd51c4b49055" providerId="ADAL" clId="{81FB7FD8-1A9C-43C6-883D-7048A538F13E}" dt="2019-06-05T06:21:38.769" v="3355" actId="20577"/>
        <pc:sldMkLst>
          <pc:docMk/>
          <pc:sldMk cId="983658676" sldId="263"/>
        </pc:sldMkLst>
        <pc:spChg chg="mod">
          <ac:chgData name="Tiina Hasari" userId="575eaa3b-52d4-4124-a8de-cd51c4b49055" providerId="ADAL" clId="{81FB7FD8-1A9C-43C6-883D-7048A538F13E}" dt="2019-06-05T06:21:38.769" v="3355" actId="20577"/>
          <ac:spMkLst>
            <pc:docMk/>
            <pc:sldMk cId="983658676" sldId="263"/>
            <ac:spMk id="14" creationId="{00000000-0000-0000-0000-000000000000}"/>
          </ac:spMkLst>
        </pc:spChg>
      </pc:sldChg>
      <pc:sldChg chg="modSp">
        <pc:chgData name="Tiina Hasari" userId="575eaa3b-52d4-4124-a8de-cd51c4b49055" providerId="ADAL" clId="{81FB7FD8-1A9C-43C6-883D-7048A538F13E}" dt="2019-06-05T04:23:52.292" v="2113" actId="12"/>
        <pc:sldMkLst>
          <pc:docMk/>
          <pc:sldMk cId="86557645" sldId="267"/>
        </pc:sldMkLst>
        <pc:spChg chg="mod">
          <ac:chgData name="Tiina Hasari" userId="575eaa3b-52d4-4124-a8de-cd51c4b49055" providerId="ADAL" clId="{81FB7FD8-1A9C-43C6-883D-7048A538F13E}" dt="2019-06-05T04:23:52.292" v="2113" actId="12"/>
          <ac:spMkLst>
            <pc:docMk/>
            <pc:sldMk cId="86557645" sldId="267"/>
            <ac:spMk id="7" creationId="{00000000-0000-0000-0000-000000000000}"/>
          </ac:spMkLst>
        </pc:spChg>
      </pc:sldChg>
      <pc:sldChg chg="del">
        <pc:chgData name="Tiina Hasari" userId="575eaa3b-52d4-4124-a8de-cd51c4b49055" providerId="ADAL" clId="{81FB7FD8-1A9C-43C6-883D-7048A538F13E}" dt="2019-06-05T06:32:26.909" v="3589" actId="2696"/>
        <pc:sldMkLst>
          <pc:docMk/>
          <pc:sldMk cId="940498330" sldId="289"/>
        </pc:sldMkLst>
      </pc:sldChg>
      <pc:sldChg chg="del">
        <pc:chgData name="Tiina Hasari" userId="575eaa3b-52d4-4124-a8de-cd51c4b49055" providerId="ADAL" clId="{81FB7FD8-1A9C-43C6-883D-7048A538F13E}" dt="2019-06-05T06:32:30.211" v="3590" actId="2696"/>
        <pc:sldMkLst>
          <pc:docMk/>
          <pc:sldMk cId="4019445581" sldId="290"/>
        </pc:sldMkLst>
      </pc:sldChg>
      <pc:sldChg chg="addSp delSp modSp">
        <pc:chgData name="Tiina Hasari" userId="575eaa3b-52d4-4124-a8de-cd51c4b49055" providerId="ADAL" clId="{81FB7FD8-1A9C-43C6-883D-7048A538F13E}" dt="2019-06-05T04:05:10.898" v="1297" actId="20577"/>
        <pc:sldMkLst>
          <pc:docMk/>
          <pc:sldMk cId="3256607608" sldId="305"/>
        </pc:sldMkLst>
        <pc:spChg chg="mod">
          <ac:chgData name="Tiina Hasari" userId="575eaa3b-52d4-4124-a8de-cd51c4b49055" providerId="ADAL" clId="{81FB7FD8-1A9C-43C6-883D-7048A538F13E}" dt="2019-06-05T04:05:10.898" v="1297" actId="20577"/>
          <ac:spMkLst>
            <pc:docMk/>
            <pc:sldMk cId="3256607608" sldId="305"/>
            <ac:spMk id="7" creationId="{00000000-0000-0000-0000-000000000000}"/>
          </ac:spMkLst>
        </pc:spChg>
        <pc:picChg chg="add del mod">
          <ac:chgData name="Tiina Hasari" userId="575eaa3b-52d4-4124-a8de-cd51c4b49055" providerId="ADAL" clId="{81FB7FD8-1A9C-43C6-883D-7048A538F13E}" dt="2019-06-04T12:12:16.168" v="134" actId="478"/>
          <ac:picMkLst>
            <pc:docMk/>
            <pc:sldMk cId="3256607608" sldId="305"/>
            <ac:picMk id="4" creationId="{BBEE462A-8191-4419-BBF4-CF32511E0AE8}"/>
          </ac:picMkLst>
        </pc:picChg>
      </pc:sldChg>
      <pc:sldChg chg="modSp">
        <pc:chgData name="Tiina Hasari" userId="575eaa3b-52d4-4124-a8de-cd51c4b49055" providerId="ADAL" clId="{81FB7FD8-1A9C-43C6-883D-7048A538F13E}" dt="2019-06-05T04:14:29.577" v="1827" actId="12"/>
        <pc:sldMkLst>
          <pc:docMk/>
          <pc:sldMk cId="1929118855" sldId="306"/>
        </pc:sldMkLst>
        <pc:spChg chg="mod">
          <ac:chgData name="Tiina Hasari" userId="575eaa3b-52d4-4124-a8de-cd51c4b49055" providerId="ADAL" clId="{81FB7FD8-1A9C-43C6-883D-7048A538F13E}" dt="2019-06-05T04:14:29.577" v="1827" actId="12"/>
          <ac:spMkLst>
            <pc:docMk/>
            <pc:sldMk cId="1929118855" sldId="306"/>
            <ac:spMk id="7" creationId="{00000000-0000-0000-0000-000000000000}"/>
          </ac:spMkLst>
        </pc:spChg>
      </pc:sldChg>
      <pc:sldChg chg="modSp">
        <pc:chgData name="Tiina Hasari" userId="575eaa3b-52d4-4124-a8de-cd51c4b49055" providerId="ADAL" clId="{81FB7FD8-1A9C-43C6-883D-7048A538F13E}" dt="2019-06-05T04:15:16.893" v="1833" actId="14100"/>
        <pc:sldMkLst>
          <pc:docMk/>
          <pc:sldMk cId="2181541620" sldId="307"/>
        </pc:sldMkLst>
        <pc:spChg chg="mod">
          <ac:chgData name="Tiina Hasari" userId="575eaa3b-52d4-4124-a8de-cd51c4b49055" providerId="ADAL" clId="{81FB7FD8-1A9C-43C6-883D-7048A538F13E}" dt="2019-06-05T04:15:16.893" v="1833" actId="14100"/>
          <ac:spMkLst>
            <pc:docMk/>
            <pc:sldMk cId="2181541620" sldId="307"/>
            <ac:spMk id="7" creationId="{00000000-0000-0000-0000-000000000000}"/>
          </ac:spMkLst>
        </pc:spChg>
      </pc:sldChg>
      <pc:sldChg chg="modSp">
        <pc:chgData name="Tiina Hasari" userId="575eaa3b-52d4-4124-a8de-cd51c4b49055" providerId="ADAL" clId="{81FB7FD8-1A9C-43C6-883D-7048A538F13E}" dt="2019-06-05T06:28:24.036" v="3471" actId="20577"/>
        <pc:sldMkLst>
          <pc:docMk/>
          <pc:sldMk cId="1711987072" sldId="308"/>
        </pc:sldMkLst>
        <pc:spChg chg="mod">
          <ac:chgData name="Tiina Hasari" userId="575eaa3b-52d4-4124-a8de-cd51c4b49055" providerId="ADAL" clId="{81FB7FD8-1A9C-43C6-883D-7048A538F13E}" dt="2019-06-05T06:22:32.726" v="3378" actId="1076"/>
          <ac:spMkLst>
            <pc:docMk/>
            <pc:sldMk cId="1711987072" sldId="308"/>
            <ac:spMk id="2" creationId="{00000000-0000-0000-0000-000000000000}"/>
          </ac:spMkLst>
        </pc:spChg>
        <pc:spChg chg="mod">
          <ac:chgData name="Tiina Hasari" userId="575eaa3b-52d4-4124-a8de-cd51c4b49055" providerId="ADAL" clId="{81FB7FD8-1A9C-43C6-883D-7048A538F13E}" dt="2019-06-05T06:28:24.036" v="3471" actId="20577"/>
          <ac:spMkLst>
            <pc:docMk/>
            <pc:sldMk cId="1711987072" sldId="308"/>
            <ac:spMk id="7" creationId="{00000000-0000-0000-0000-000000000000}"/>
          </ac:spMkLst>
        </pc:spChg>
        <pc:spChg chg="mod">
          <ac:chgData name="Tiina Hasari" userId="575eaa3b-52d4-4124-a8de-cd51c4b49055" providerId="ADAL" clId="{81FB7FD8-1A9C-43C6-883D-7048A538F13E}" dt="2019-06-05T06:23:25.054" v="3387" actId="20577"/>
          <ac:spMkLst>
            <pc:docMk/>
            <pc:sldMk cId="1711987072" sldId="308"/>
            <ac:spMk id="3077" creationId="{00000000-0000-0000-0000-000000000000}"/>
          </ac:spMkLst>
        </pc:spChg>
      </pc:sldChg>
      <pc:sldChg chg="modSp">
        <pc:chgData name="Tiina Hasari" userId="575eaa3b-52d4-4124-a8de-cd51c4b49055" providerId="ADAL" clId="{81FB7FD8-1A9C-43C6-883D-7048A538F13E}" dt="2019-06-05T04:16:28" v="1840" actId="20577"/>
        <pc:sldMkLst>
          <pc:docMk/>
          <pc:sldMk cId="4042195526" sldId="309"/>
        </pc:sldMkLst>
        <pc:spChg chg="mod">
          <ac:chgData name="Tiina Hasari" userId="575eaa3b-52d4-4124-a8de-cd51c4b49055" providerId="ADAL" clId="{81FB7FD8-1A9C-43C6-883D-7048A538F13E}" dt="2019-06-05T04:16:28" v="1840" actId="20577"/>
          <ac:spMkLst>
            <pc:docMk/>
            <pc:sldMk cId="4042195526" sldId="309"/>
            <ac:spMk id="7" creationId="{00000000-0000-0000-0000-000000000000}"/>
          </ac:spMkLst>
        </pc:spChg>
      </pc:sldChg>
      <pc:sldChg chg="addSp modSp">
        <pc:chgData name="Tiina Hasari" userId="575eaa3b-52d4-4124-a8de-cd51c4b49055" providerId="ADAL" clId="{81FB7FD8-1A9C-43C6-883D-7048A538F13E}" dt="2019-06-05T04:21:19.276" v="2056" actId="20577"/>
        <pc:sldMkLst>
          <pc:docMk/>
          <pc:sldMk cId="4139752660" sldId="311"/>
        </pc:sldMkLst>
        <pc:spChg chg="mod">
          <ac:chgData name="Tiina Hasari" userId="575eaa3b-52d4-4124-a8de-cd51c4b49055" providerId="ADAL" clId="{81FB7FD8-1A9C-43C6-883D-7048A538F13E}" dt="2019-06-05T04:21:19.276" v="2056" actId="20577"/>
          <ac:spMkLst>
            <pc:docMk/>
            <pc:sldMk cId="4139752660" sldId="311"/>
            <ac:spMk id="12" creationId="{00000000-0000-0000-0000-000000000000}"/>
          </ac:spMkLst>
        </pc:spChg>
        <pc:picChg chg="add mod">
          <ac:chgData name="Tiina Hasari" userId="575eaa3b-52d4-4124-a8de-cd51c4b49055" providerId="ADAL" clId="{81FB7FD8-1A9C-43C6-883D-7048A538F13E}" dt="2019-06-05T04:18:43.976" v="1880" actId="1076"/>
          <ac:picMkLst>
            <pc:docMk/>
            <pc:sldMk cId="4139752660" sldId="311"/>
            <ac:picMk id="2" creationId="{15E8F3FB-66C4-44DA-98AB-3EE9FBF72B18}"/>
          </ac:picMkLst>
        </pc:picChg>
        <pc:picChg chg="mod">
          <ac:chgData name="Tiina Hasari" userId="575eaa3b-52d4-4124-a8de-cd51c4b49055" providerId="ADAL" clId="{81FB7FD8-1A9C-43C6-883D-7048A538F13E}" dt="2019-06-05T04:18:30.587" v="1878" actId="1076"/>
          <ac:picMkLst>
            <pc:docMk/>
            <pc:sldMk cId="4139752660" sldId="311"/>
            <ac:picMk id="1026" creationId="{00000000-0000-0000-0000-000000000000}"/>
          </ac:picMkLst>
        </pc:picChg>
      </pc:sldChg>
      <pc:sldChg chg="addSp modSp">
        <pc:chgData name="Tiina Hasari" userId="575eaa3b-52d4-4124-a8de-cd51c4b49055" providerId="ADAL" clId="{81FB7FD8-1A9C-43C6-883D-7048A538F13E}" dt="2019-06-05T04:21:56.816" v="2058" actId="1076"/>
        <pc:sldMkLst>
          <pc:docMk/>
          <pc:sldMk cId="3049840608" sldId="312"/>
        </pc:sldMkLst>
        <pc:picChg chg="add mod">
          <ac:chgData name="Tiina Hasari" userId="575eaa3b-52d4-4124-a8de-cd51c4b49055" providerId="ADAL" clId="{81FB7FD8-1A9C-43C6-883D-7048A538F13E}" dt="2019-06-05T04:21:56.816" v="2058" actId="1076"/>
          <ac:picMkLst>
            <pc:docMk/>
            <pc:sldMk cId="3049840608" sldId="312"/>
            <ac:picMk id="13" creationId="{DA204972-77EB-4A17-8118-DB941E27282B}"/>
          </ac:picMkLst>
        </pc:picChg>
      </pc:sldChg>
      <pc:sldChg chg="addSp modSp">
        <pc:chgData name="Tiina Hasari" userId="575eaa3b-52d4-4124-a8de-cd51c4b49055" providerId="ADAL" clId="{81FB7FD8-1A9C-43C6-883D-7048A538F13E}" dt="2019-06-05T04:19:19.467" v="1907" actId="20577"/>
        <pc:sldMkLst>
          <pc:docMk/>
          <pc:sldMk cId="2373103676" sldId="313"/>
        </pc:sldMkLst>
        <pc:spChg chg="mod">
          <ac:chgData name="Tiina Hasari" userId="575eaa3b-52d4-4124-a8de-cd51c4b49055" providerId="ADAL" clId="{81FB7FD8-1A9C-43C6-883D-7048A538F13E}" dt="2019-06-05T04:19:19.467" v="1907" actId="20577"/>
          <ac:spMkLst>
            <pc:docMk/>
            <pc:sldMk cId="2373103676" sldId="313"/>
            <ac:spMk id="6" creationId="{BF78A46A-FB3C-468A-9CFA-278422C22DCD}"/>
          </ac:spMkLst>
        </pc:spChg>
        <pc:picChg chg="mod">
          <ac:chgData name="Tiina Hasari" userId="575eaa3b-52d4-4124-a8de-cd51c4b49055" providerId="ADAL" clId="{81FB7FD8-1A9C-43C6-883D-7048A538F13E}" dt="2019-06-05T04:18:54.192" v="1881" actId="1076"/>
          <ac:picMkLst>
            <pc:docMk/>
            <pc:sldMk cId="2373103676" sldId="313"/>
            <ac:picMk id="3" creationId="{5EDC832E-A45C-4F3E-ADFA-CAACFA36CE1A}"/>
          </ac:picMkLst>
        </pc:picChg>
        <pc:picChg chg="add mod">
          <ac:chgData name="Tiina Hasari" userId="575eaa3b-52d4-4124-a8de-cd51c4b49055" providerId="ADAL" clId="{81FB7FD8-1A9C-43C6-883D-7048A538F13E}" dt="2019-06-05T04:19:08.160" v="1883" actId="1076"/>
          <ac:picMkLst>
            <pc:docMk/>
            <pc:sldMk cId="2373103676" sldId="313"/>
            <ac:picMk id="11" creationId="{FB82CD91-7567-43AB-BEAF-829654063DC5}"/>
          </ac:picMkLst>
        </pc:picChg>
      </pc:sldChg>
      <pc:sldChg chg="del">
        <pc:chgData name="Tiina Hasari" userId="575eaa3b-52d4-4124-a8de-cd51c4b49055" providerId="ADAL" clId="{81FB7FD8-1A9C-43C6-883D-7048A538F13E}" dt="2019-06-05T06:32:34.876" v="3591" actId="2696"/>
        <pc:sldMkLst>
          <pc:docMk/>
          <pc:sldMk cId="1483684472" sldId="315"/>
        </pc:sldMkLst>
      </pc:sldChg>
      <pc:sldChg chg="del">
        <pc:chgData name="Tiina Hasari" userId="575eaa3b-52d4-4124-a8de-cd51c4b49055" providerId="ADAL" clId="{81FB7FD8-1A9C-43C6-883D-7048A538F13E}" dt="2019-06-05T06:32:45.466" v="3592" actId="2696"/>
        <pc:sldMkLst>
          <pc:docMk/>
          <pc:sldMk cId="2597127266" sldId="316"/>
        </pc:sldMkLst>
      </pc:sldChg>
      <pc:sldChg chg="del">
        <pc:chgData name="Tiina Hasari" userId="575eaa3b-52d4-4124-a8de-cd51c4b49055" providerId="ADAL" clId="{81FB7FD8-1A9C-43C6-883D-7048A538F13E}" dt="2019-06-05T06:32:52.279" v="3593" actId="2696"/>
        <pc:sldMkLst>
          <pc:docMk/>
          <pc:sldMk cId="3498245495" sldId="317"/>
        </pc:sldMkLst>
      </pc:sldChg>
      <pc:sldChg chg="modSp ord">
        <pc:chgData name="Tiina Hasari" userId="575eaa3b-52d4-4124-a8de-cd51c4b49055" providerId="ADAL" clId="{81FB7FD8-1A9C-43C6-883D-7048A538F13E}" dt="2019-06-05T06:21:10.726" v="3336" actId="20577"/>
        <pc:sldMkLst>
          <pc:docMk/>
          <pc:sldMk cId="1661297012" sldId="323"/>
        </pc:sldMkLst>
        <pc:spChg chg="mod">
          <ac:chgData name="Tiina Hasari" userId="575eaa3b-52d4-4124-a8de-cd51c4b49055" providerId="ADAL" clId="{81FB7FD8-1A9C-43C6-883D-7048A538F13E}" dt="2019-06-05T06:21:10.726" v="3336" actId="20577"/>
          <ac:spMkLst>
            <pc:docMk/>
            <pc:sldMk cId="1661297012" sldId="323"/>
            <ac:spMk id="7" creationId="{00000000-0000-0000-0000-000000000000}"/>
          </ac:spMkLst>
        </pc:spChg>
        <pc:spChg chg="mod">
          <ac:chgData name="Tiina Hasari" userId="575eaa3b-52d4-4124-a8de-cd51c4b49055" providerId="ADAL" clId="{81FB7FD8-1A9C-43C6-883D-7048A538F13E}" dt="2019-06-05T04:30:33.978" v="2246" actId="403"/>
          <ac:spMkLst>
            <pc:docMk/>
            <pc:sldMk cId="1661297012" sldId="323"/>
            <ac:spMk id="3077" creationId="{00000000-0000-0000-0000-000000000000}"/>
          </ac:spMkLst>
        </pc:spChg>
      </pc:sldChg>
      <pc:sldChg chg="modSp">
        <pc:chgData name="Tiina Hasari" userId="575eaa3b-52d4-4124-a8de-cd51c4b49055" providerId="ADAL" clId="{81FB7FD8-1A9C-43C6-883D-7048A538F13E}" dt="2019-06-05T04:13:54.920" v="1826" actId="20577"/>
        <pc:sldMkLst>
          <pc:docMk/>
          <pc:sldMk cId="1877006759" sldId="326"/>
        </pc:sldMkLst>
        <pc:spChg chg="mod">
          <ac:chgData name="Tiina Hasari" userId="575eaa3b-52d4-4124-a8de-cd51c4b49055" providerId="ADAL" clId="{81FB7FD8-1A9C-43C6-883D-7048A538F13E}" dt="2019-06-05T04:13:54.920" v="1826" actId="20577"/>
          <ac:spMkLst>
            <pc:docMk/>
            <pc:sldMk cId="1877006759" sldId="326"/>
            <ac:spMk id="3" creationId="{AF2BFA2D-506E-4B68-98B6-1071AC85B56A}"/>
          </ac:spMkLst>
        </pc:spChg>
      </pc:sldChg>
      <pc:sldChg chg="modSp">
        <pc:chgData name="Tiina Hasari" userId="575eaa3b-52d4-4124-a8de-cd51c4b49055" providerId="ADAL" clId="{81FB7FD8-1A9C-43C6-883D-7048A538F13E}" dt="2019-06-05T04:17:54.870" v="1877" actId="1076"/>
        <pc:sldMkLst>
          <pc:docMk/>
          <pc:sldMk cId="4180845085" sldId="329"/>
        </pc:sldMkLst>
        <pc:spChg chg="mod">
          <ac:chgData name="Tiina Hasari" userId="575eaa3b-52d4-4124-a8de-cd51c4b49055" providerId="ADAL" clId="{81FB7FD8-1A9C-43C6-883D-7048A538F13E}" dt="2019-06-05T04:17:47.033" v="1876" actId="20577"/>
          <ac:spMkLst>
            <pc:docMk/>
            <pc:sldMk cId="4180845085" sldId="329"/>
            <ac:spMk id="7" creationId="{00000000-0000-0000-0000-000000000000}"/>
          </ac:spMkLst>
        </pc:spChg>
        <pc:spChg chg="mod">
          <ac:chgData name="Tiina Hasari" userId="575eaa3b-52d4-4124-a8de-cd51c4b49055" providerId="ADAL" clId="{81FB7FD8-1A9C-43C6-883D-7048A538F13E}" dt="2019-06-05T04:17:54.870" v="1877" actId="1076"/>
          <ac:spMkLst>
            <pc:docMk/>
            <pc:sldMk cId="4180845085" sldId="329"/>
            <ac:spMk id="12" creationId="{00000000-0000-0000-0000-000000000000}"/>
          </ac:spMkLst>
        </pc:spChg>
      </pc:sldChg>
      <pc:sldChg chg="modSp">
        <pc:chgData name="Tiina Hasari" userId="575eaa3b-52d4-4124-a8de-cd51c4b49055" providerId="ADAL" clId="{81FB7FD8-1A9C-43C6-883D-7048A538F13E}" dt="2019-06-05T04:27:56.138" v="2237" actId="20577"/>
        <pc:sldMkLst>
          <pc:docMk/>
          <pc:sldMk cId="588041493" sldId="330"/>
        </pc:sldMkLst>
        <pc:spChg chg="mod">
          <ac:chgData name="Tiina Hasari" userId="575eaa3b-52d4-4124-a8de-cd51c4b49055" providerId="ADAL" clId="{81FB7FD8-1A9C-43C6-883D-7048A538F13E}" dt="2019-06-05T04:27:56.138" v="2237" actId="20577"/>
          <ac:spMkLst>
            <pc:docMk/>
            <pc:sldMk cId="588041493" sldId="330"/>
            <ac:spMk id="7" creationId="{00000000-0000-0000-0000-000000000000}"/>
          </ac:spMkLst>
        </pc:spChg>
      </pc:sldChg>
      <pc:sldChg chg="modSp">
        <pc:chgData name="Tiina Hasari" userId="575eaa3b-52d4-4124-a8de-cd51c4b49055" providerId="ADAL" clId="{81FB7FD8-1A9C-43C6-883D-7048A538F13E}" dt="2019-06-05T04:06:57.284" v="1315" actId="12"/>
        <pc:sldMkLst>
          <pc:docMk/>
          <pc:sldMk cId="2159921990" sldId="331"/>
        </pc:sldMkLst>
        <pc:spChg chg="mod">
          <ac:chgData name="Tiina Hasari" userId="575eaa3b-52d4-4124-a8de-cd51c4b49055" providerId="ADAL" clId="{81FB7FD8-1A9C-43C6-883D-7048A538F13E}" dt="2019-06-05T04:06:57.284" v="1315" actId="12"/>
          <ac:spMkLst>
            <pc:docMk/>
            <pc:sldMk cId="2159921990" sldId="331"/>
            <ac:spMk id="7" creationId="{00000000-0000-0000-0000-000000000000}"/>
          </ac:spMkLst>
        </pc:spChg>
      </pc:sldChg>
      <pc:sldChg chg="modSp">
        <pc:chgData name="Tiina Hasari" userId="575eaa3b-52d4-4124-a8de-cd51c4b49055" providerId="ADAL" clId="{81FB7FD8-1A9C-43C6-883D-7048A538F13E}" dt="2019-06-05T07:22:36.788" v="3828" actId="113"/>
        <pc:sldMkLst>
          <pc:docMk/>
          <pc:sldMk cId="2143336676" sldId="332"/>
        </pc:sldMkLst>
        <pc:spChg chg="mod">
          <ac:chgData name="Tiina Hasari" userId="575eaa3b-52d4-4124-a8de-cd51c4b49055" providerId="ADAL" clId="{81FB7FD8-1A9C-43C6-883D-7048A538F13E}" dt="2019-06-05T07:22:36.788" v="3828" actId="113"/>
          <ac:spMkLst>
            <pc:docMk/>
            <pc:sldMk cId="2143336676" sldId="332"/>
            <ac:spMk id="7" creationId="{00000000-0000-0000-0000-000000000000}"/>
          </ac:spMkLst>
        </pc:spChg>
      </pc:sldChg>
      <pc:sldChg chg="del">
        <pc:chgData name="Tiina Hasari" userId="575eaa3b-52d4-4124-a8de-cd51c4b49055" providerId="ADAL" clId="{81FB7FD8-1A9C-43C6-883D-7048A538F13E}" dt="2019-06-05T06:32:17.609" v="3587" actId="2696"/>
        <pc:sldMkLst>
          <pc:docMk/>
          <pc:sldMk cId="4222523860" sldId="335"/>
        </pc:sldMkLst>
      </pc:sldChg>
      <pc:sldChg chg="modSp">
        <pc:chgData name="Tiina Hasari" userId="575eaa3b-52d4-4124-a8de-cd51c4b49055" providerId="ADAL" clId="{81FB7FD8-1A9C-43C6-883D-7048A538F13E}" dt="2019-06-05T06:13:33.802" v="3120" actId="14100"/>
        <pc:sldMkLst>
          <pc:docMk/>
          <pc:sldMk cId="2203852693" sldId="336"/>
        </pc:sldMkLst>
        <pc:spChg chg="mod">
          <ac:chgData name="Tiina Hasari" userId="575eaa3b-52d4-4124-a8de-cd51c4b49055" providerId="ADAL" clId="{81FB7FD8-1A9C-43C6-883D-7048A538F13E}" dt="2019-06-05T04:26:25.527" v="2160" actId="1076"/>
          <ac:spMkLst>
            <pc:docMk/>
            <pc:sldMk cId="2203852693" sldId="336"/>
            <ac:spMk id="14" creationId="{00000000-0000-0000-0000-000000000000}"/>
          </ac:spMkLst>
        </pc:spChg>
        <pc:spChg chg="mod">
          <ac:chgData name="Tiina Hasari" userId="575eaa3b-52d4-4124-a8de-cd51c4b49055" providerId="ADAL" clId="{81FB7FD8-1A9C-43C6-883D-7048A538F13E}" dt="2019-06-05T04:26:18.347" v="2159" actId="1076"/>
          <ac:spMkLst>
            <pc:docMk/>
            <pc:sldMk cId="2203852693" sldId="336"/>
            <ac:spMk id="15" creationId="{00000000-0000-0000-0000-000000000000}"/>
          </ac:spMkLst>
        </pc:spChg>
        <pc:spChg chg="mod">
          <ac:chgData name="Tiina Hasari" userId="575eaa3b-52d4-4124-a8de-cd51c4b49055" providerId="ADAL" clId="{81FB7FD8-1A9C-43C6-883D-7048A538F13E}" dt="2019-06-05T06:13:33.802" v="3120" actId="14100"/>
          <ac:spMkLst>
            <pc:docMk/>
            <pc:sldMk cId="2203852693" sldId="336"/>
            <ac:spMk id="2058" creationId="{00000000-0000-0000-0000-000000000000}"/>
          </ac:spMkLst>
        </pc:spChg>
      </pc:sldChg>
      <pc:sldChg chg="del">
        <pc:chgData name="Tiina Hasari" userId="575eaa3b-52d4-4124-a8de-cd51c4b49055" providerId="ADAL" clId="{81FB7FD8-1A9C-43C6-883D-7048A538F13E}" dt="2019-06-05T06:32:20.595" v="3588" actId="2696"/>
        <pc:sldMkLst>
          <pc:docMk/>
          <pc:sldMk cId="376489116" sldId="338"/>
        </pc:sldMkLst>
      </pc:sldChg>
      <pc:sldChg chg="modSp">
        <pc:chgData name="Tiina Hasari" userId="575eaa3b-52d4-4124-a8de-cd51c4b49055" providerId="ADAL" clId="{81FB7FD8-1A9C-43C6-883D-7048A538F13E}" dt="2019-06-04T12:24:31.604" v="663" actId="20577"/>
        <pc:sldMkLst>
          <pc:docMk/>
          <pc:sldMk cId="2575928020" sldId="339"/>
        </pc:sldMkLst>
        <pc:spChg chg="mod">
          <ac:chgData name="Tiina Hasari" userId="575eaa3b-52d4-4124-a8de-cd51c4b49055" providerId="ADAL" clId="{81FB7FD8-1A9C-43C6-883D-7048A538F13E}" dt="2019-06-04T12:24:31.604" v="663" actId="20577"/>
          <ac:spMkLst>
            <pc:docMk/>
            <pc:sldMk cId="2575928020" sldId="339"/>
            <ac:spMk id="7" creationId="{00000000-0000-0000-0000-000000000000}"/>
          </ac:spMkLst>
        </pc:spChg>
      </pc:sldChg>
      <pc:sldChg chg="modSp">
        <pc:chgData name="Tiina Hasari" userId="575eaa3b-52d4-4124-a8de-cd51c4b49055" providerId="ADAL" clId="{81FB7FD8-1A9C-43C6-883D-7048A538F13E}" dt="2019-06-05T04:24:08.832" v="2115" actId="12"/>
        <pc:sldMkLst>
          <pc:docMk/>
          <pc:sldMk cId="1637550972" sldId="340"/>
        </pc:sldMkLst>
        <pc:spChg chg="mod">
          <ac:chgData name="Tiina Hasari" userId="575eaa3b-52d4-4124-a8de-cd51c4b49055" providerId="ADAL" clId="{81FB7FD8-1A9C-43C6-883D-7048A538F13E}" dt="2019-06-05T04:24:08.832" v="2115" actId="12"/>
          <ac:spMkLst>
            <pc:docMk/>
            <pc:sldMk cId="1637550972" sldId="340"/>
            <ac:spMk id="7" creationId="{00000000-0000-0000-0000-000000000000}"/>
          </ac:spMkLst>
        </pc:spChg>
      </pc:sldChg>
      <pc:sldChg chg="del">
        <pc:chgData name="Tiina Hasari" userId="575eaa3b-52d4-4124-a8de-cd51c4b49055" providerId="ADAL" clId="{81FB7FD8-1A9C-43C6-883D-7048A538F13E}" dt="2019-06-05T06:32:00.586" v="3584" actId="2696"/>
        <pc:sldMkLst>
          <pc:docMk/>
          <pc:sldMk cId="2250167051" sldId="341"/>
        </pc:sldMkLst>
      </pc:sldChg>
      <pc:sldChg chg="del ord modTransition">
        <pc:chgData name="Tiina Hasari" userId="575eaa3b-52d4-4124-a8de-cd51c4b49055" providerId="ADAL" clId="{81FB7FD8-1A9C-43C6-883D-7048A538F13E}" dt="2019-06-05T06:32:11.408" v="3586" actId="2696"/>
        <pc:sldMkLst>
          <pc:docMk/>
          <pc:sldMk cId="73871582" sldId="342"/>
        </pc:sldMkLst>
      </pc:sldChg>
      <pc:sldChg chg="del">
        <pc:chgData name="Tiina Hasari" userId="575eaa3b-52d4-4124-a8de-cd51c4b49055" providerId="ADAL" clId="{81FB7FD8-1A9C-43C6-883D-7048A538F13E}" dt="2019-06-05T06:32:05.425" v="3585" actId="2696"/>
        <pc:sldMkLst>
          <pc:docMk/>
          <pc:sldMk cId="328178844" sldId="343"/>
        </pc:sldMkLst>
      </pc:sldChg>
      <pc:sldChg chg="modSp ord modTransition">
        <pc:chgData name="Tiina Hasari" userId="575eaa3b-52d4-4124-a8de-cd51c4b49055" providerId="ADAL" clId="{81FB7FD8-1A9C-43C6-883D-7048A538F13E}" dt="2019-06-05T06:14:19.709" v="3174" actId="20577"/>
        <pc:sldMkLst>
          <pc:docMk/>
          <pc:sldMk cId="1375003630" sldId="344"/>
        </pc:sldMkLst>
        <pc:spChg chg="mod">
          <ac:chgData name="Tiina Hasari" userId="575eaa3b-52d4-4124-a8de-cd51c4b49055" providerId="ADAL" clId="{81FB7FD8-1A9C-43C6-883D-7048A538F13E}" dt="2019-06-05T06:14:19.709" v="3174" actId="20577"/>
          <ac:spMkLst>
            <pc:docMk/>
            <pc:sldMk cId="1375003630" sldId="344"/>
            <ac:spMk id="7" creationId="{00000000-0000-0000-0000-000000000000}"/>
          </ac:spMkLst>
        </pc:spChg>
        <pc:spChg chg="mod">
          <ac:chgData name="Tiina Hasari" userId="575eaa3b-52d4-4124-a8de-cd51c4b49055" providerId="ADAL" clId="{81FB7FD8-1A9C-43C6-883D-7048A538F13E}" dt="2019-06-05T04:30:48.780" v="2247" actId="403"/>
          <ac:spMkLst>
            <pc:docMk/>
            <pc:sldMk cId="1375003630" sldId="344"/>
            <ac:spMk id="3077" creationId="{00000000-0000-0000-0000-000000000000}"/>
          </ac:spMkLst>
        </pc:spChg>
      </pc:sldChg>
    </pc:docChg>
  </pc:docChgLst>
  <pc:docChgLst>
    <pc:chgData name="Tiina Hasari" userId="575eaa3b-52d4-4124-a8de-cd51c4b49055" providerId="ADAL" clId="{5766533B-8F2E-42E1-9394-49DEB204F323}"/>
    <pc:docChg chg="modSld">
      <pc:chgData name="Tiina Hasari" userId="575eaa3b-52d4-4124-a8de-cd51c4b49055" providerId="ADAL" clId="{5766533B-8F2E-42E1-9394-49DEB204F323}" dt="2019-10-16T07:16:14.744" v="6" actId="20577"/>
      <pc:docMkLst>
        <pc:docMk/>
      </pc:docMkLst>
      <pc:sldChg chg="modSp">
        <pc:chgData name="Tiina Hasari" userId="575eaa3b-52d4-4124-a8de-cd51c4b49055" providerId="ADAL" clId="{5766533B-8F2E-42E1-9394-49DEB204F323}" dt="2019-10-16T07:06:47.962" v="1" actId="1076"/>
        <pc:sldMkLst>
          <pc:docMk/>
          <pc:sldMk cId="390386507" sldId="264"/>
        </pc:sldMkLst>
        <pc:picChg chg="mod">
          <ac:chgData name="Tiina Hasari" userId="575eaa3b-52d4-4124-a8de-cd51c4b49055" providerId="ADAL" clId="{5766533B-8F2E-42E1-9394-49DEB204F323}" dt="2019-10-16T07:06:47.962" v="1" actId="1076"/>
          <ac:picMkLst>
            <pc:docMk/>
            <pc:sldMk cId="390386507" sldId="264"/>
            <ac:picMk id="10" creationId="{00000000-0000-0000-0000-000000000000}"/>
          </ac:picMkLst>
        </pc:picChg>
      </pc:sldChg>
      <pc:sldChg chg="modSp">
        <pc:chgData name="Tiina Hasari" userId="575eaa3b-52d4-4124-a8de-cd51c4b49055" providerId="ADAL" clId="{5766533B-8F2E-42E1-9394-49DEB204F323}" dt="2019-10-16T07:16:14.744" v="6" actId="20577"/>
        <pc:sldMkLst>
          <pc:docMk/>
          <pc:sldMk cId="3256607608" sldId="305"/>
        </pc:sldMkLst>
        <pc:spChg chg="mod">
          <ac:chgData name="Tiina Hasari" userId="575eaa3b-52d4-4124-a8de-cd51c4b49055" providerId="ADAL" clId="{5766533B-8F2E-42E1-9394-49DEB204F323}" dt="2019-10-16T07:16:14.744" v="6" actId="20577"/>
          <ac:spMkLst>
            <pc:docMk/>
            <pc:sldMk cId="3256607608" sldId="305"/>
            <ac:spMk id="7" creationId="{00000000-0000-0000-0000-000000000000}"/>
          </ac:spMkLst>
        </pc:spChg>
      </pc:sldChg>
      <pc:sldChg chg="modSp">
        <pc:chgData name="Tiina Hasari" userId="575eaa3b-52d4-4124-a8de-cd51c4b49055" providerId="ADAL" clId="{5766533B-8F2E-42E1-9394-49DEB204F323}" dt="2019-10-16T07:14:35.228" v="4" actId="20577"/>
        <pc:sldMkLst>
          <pc:docMk/>
          <pc:sldMk cId="1711987072" sldId="308"/>
        </pc:sldMkLst>
        <pc:spChg chg="mod">
          <ac:chgData name="Tiina Hasari" userId="575eaa3b-52d4-4124-a8de-cd51c4b49055" providerId="ADAL" clId="{5766533B-8F2E-42E1-9394-49DEB204F323}" dt="2019-10-16T07:14:35.228" v="4" actId="20577"/>
          <ac:spMkLst>
            <pc:docMk/>
            <pc:sldMk cId="1711987072" sldId="308"/>
            <ac:spMk id="7" creationId="{00000000-0000-0000-0000-000000000000}"/>
          </ac:spMkLst>
        </pc:spChg>
      </pc:sldChg>
      <pc:sldChg chg="modSp">
        <pc:chgData name="Tiina Hasari" userId="575eaa3b-52d4-4124-a8de-cd51c4b49055" providerId="ADAL" clId="{5766533B-8F2E-42E1-9394-49DEB204F323}" dt="2019-10-16T07:06:20.950" v="0" actId="1038"/>
        <pc:sldMkLst>
          <pc:docMk/>
          <pc:sldMk cId="1877006759" sldId="326"/>
        </pc:sldMkLst>
        <pc:picChg chg="mod">
          <ac:chgData name="Tiina Hasari" userId="575eaa3b-52d4-4124-a8de-cd51c4b49055" providerId="ADAL" clId="{5766533B-8F2E-42E1-9394-49DEB204F323}" dt="2019-10-16T07:06:20.950" v="0" actId="1038"/>
          <ac:picMkLst>
            <pc:docMk/>
            <pc:sldMk cId="1877006759" sldId="326"/>
            <ac:picMk id="9" creationId="{00000000-0000-0000-0000-000000000000}"/>
          </ac:picMkLst>
        </pc:picChg>
      </pc:sldChg>
    </pc:docChg>
  </pc:docChgLst>
  <pc:docChgLst>
    <pc:chgData name="Tiina Hasari" userId="575eaa3b-52d4-4124-a8de-cd51c4b49055" providerId="ADAL" clId="{69AA8843-DFA5-4FCA-BDD5-BEDF6CA0E740}"/>
    <pc:docChg chg="undo custSel addSld delSld modSld sldOrd">
      <pc:chgData name="Tiina Hasari" userId="575eaa3b-52d4-4124-a8de-cd51c4b49055" providerId="ADAL" clId="{69AA8843-DFA5-4FCA-BDD5-BEDF6CA0E740}" dt="2021-11-02T09:17:09.424" v="3994" actId="20577"/>
      <pc:docMkLst>
        <pc:docMk/>
      </pc:docMkLst>
      <pc:sldChg chg="modSp mod">
        <pc:chgData name="Tiina Hasari" userId="575eaa3b-52d4-4124-a8de-cd51c4b49055" providerId="ADAL" clId="{69AA8843-DFA5-4FCA-BDD5-BEDF6CA0E740}" dt="2021-11-01T14:04:27.642" v="2037" actId="1076"/>
        <pc:sldMkLst>
          <pc:docMk/>
          <pc:sldMk cId="0" sldId="261"/>
        </pc:sldMkLst>
        <pc:spChg chg="mod">
          <ac:chgData name="Tiina Hasari" userId="575eaa3b-52d4-4124-a8de-cd51c4b49055" providerId="ADAL" clId="{69AA8843-DFA5-4FCA-BDD5-BEDF6CA0E740}" dt="2021-11-01T14:04:27.642" v="2037" actId="1076"/>
          <ac:spMkLst>
            <pc:docMk/>
            <pc:sldMk cId="0" sldId="261"/>
            <ac:spMk id="14" creationId="{00000000-0000-0000-0000-000000000000}"/>
          </ac:spMkLst>
        </pc:spChg>
      </pc:sldChg>
      <pc:sldChg chg="modSp mod">
        <pc:chgData name="Tiina Hasari" userId="575eaa3b-52d4-4124-a8de-cd51c4b49055" providerId="ADAL" clId="{69AA8843-DFA5-4FCA-BDD5-BEDF6CA0E740}" dt="2021-11-02T08:48:04.438" v="3821" actId="1076"/>
        <pc:sldMkLst>
          <pc:docMk/>
          <pc:sldMk cId="983658676" sldId="263"/>
        </pc:sldMkLst>
        <pc:spChg chg="mod">
          <ac:chgData name="Tiina Hasari" userId="575eaa3b-52d4-4124-a8de-cd51c4b49055" providerId="ADAL" clId="{69AA8843-DFA5-4FCA-BDD5-BEDF6CA0E740}" dt="2021-11-02T08:48:02.751" v="3820" actId="20577"/>
          <ac:spMkLst>
            <pc:docMk/>
            <pc:sldMk cId="983658676" sldId="263"/>
            <ac:spMk id="14" creationId="{00000000-0000-0000-0000-000000000000}"/>
          </ac:spMkLst>
        </pc:spChg>
        <pc:spChg chg="mod">
          <ac:chgData name="Tiina Hasari" userId="575eaa3b-52d4-4124-a8de-cd51c4b49055" providerId="ADAL" clId="{69AA8843-DFA5-4FCA-BDD5-BEDF6CA0E740}" dt="2021-11-02T08:48:04.438" v="3821" actId="1076"/>
          <ac:spMkLst>
            <pc:docMk/>
            <pc:sldMk cId="983658676" sldId="263"/>
            <ac:spMk id="15" creationId="{00000000-0000-0000-0000-000000000000}"/>
          </ac:spMkLst>
        </pc:spChg>
      </pc:sldChg>
      <pc:sldChg chg="addSp modSp mod">
        <pc:chgData name="Tiina Hasari" userId="575eaa3b-52d4-4124-a8de-cd51c4b49055" providerId="ADAL" clId="{69AA8843-DFA5-4FCA-BDD5-BEDF6CA0E740}" dt="2021-11-02T09:17:09.424" v="3994" actId="20577"/>
        <pc:sldMkLst>
          <pc:docMk/>
          <pc:sldMk cId="86557645" sldId="267"/>
        </pc:sldMkLst>
        <pc:spChg chg="mod">
          <ac:chgData name="Tiina Hasari" userId="575eaa3b-52d4-4124-a8de-cd51c4b49055" providerId="ADAL" clId="{69AA8843-DFA5-4FCA-BDD5-BEDF6CA0E740}" dt="2021-11-02T08:19:10.580" v="3150" actId="14100"/>
          <ac:spMkLst>
            <pc:docMk/>
            <pc:sldMk cId="86557645" sldId="267"/>
            <ac:spMk id="4" creationId="{7F68E32E-FF48-49B0-92ED-0564846B15DC}"/>
          </ac:spMkLst>
        </pc:spChg>
        <pc:spChg chg="mod">
          <ac:chgData name="Tiina Hasari" userId="575eaa3b-52d4-4124-a8de-cd51c4b49055" providerId="ADAL" clId="{69AA8843-DFA5-4FCA-BDD5-BEDF6CA0E740}" dt="2021-11-02T09:17:09.424" v="3994" actId="20577"/>
          <ac:spMkLst>
            <pc:docMk/>
            <pc:sldMk cId="86557645" sldId="267"/>
            <ac:spMk id="7" creationId="{00000000-0000-0000-0000-000000000000}"/>
          </ac:spMkLst>
        </pc:spChg>
        <pc:spChg chg="add mod">
          <ac:chgData name="Tiina Hasari" userId="575eaa3b-52d4-4124-a8de-cd51c4b49055" providerId="ADAL" clId="{69AA8843-DFA5-4FCA-BDD5-BEDF6CA0E740}" dt="2021-11-02T08:16:18.151" v="3030" actId="404"/>
          <ac:spMkLst>
            <pc:docMk/>
            <pc:sldMk cId="86557645" sldId="267"/>
            <ac:spMk id="10" creationId="{D55B150C-0099-40B5-8F32-65E9A2404AC2}"/>
          </ac:spMkLst>
        </pc:spChg>
        <pc:spChg chg="mod">
          <ac:chgData name="Tiina Hasari" userId="575eaa3b-52d4-4124-a8de-cd51c4b49055" providerId="ADAL" clId="{69AA8843-DFA5-4FCA-BDD5-BEDF6CA0E740}" dt="2021-11-02T08:16:05.646" v="3028" actId="1076"/>
          <ac:spMkLst>
            <pc:docMk/>
            <pc:sldMk cId="86557645" sldId="267"/>
            <ac:spMk id="12" creationId="{00000000-0000-0000-0000-000000000000}"/>
          </ac:spMkLst>
        </pc:spChg>
      </pc:sldChg>
      <pc:sldChg chg="addSp modSp mod">
        <pc:chgData name="Tiina Hasari" userId="575eaa3b-52d4-4124-a8de-cd51c4b49055" providerId="ADAL" clId="{69AA8843-DFA5-4FCA-BDD5-BEDF6CA0E740}" dt="2021-11-01T14:25:59.762" v="2211" actId="1076"/>
        <pc:sldMkLst>
          <pc:docMk/>
          <pc:sldMk cId="3256607608" sldId="305"/>
        </pc:sldMkLst>
        <pc:spChg chg="add mod">
          <ac:chgData name="Tiina Hasari" userId="575eaa3b-52d4-4124-a8de-cd51c4b49055" providerId="ADAL" clId="{69AA8843-DFA5-4FCA-BDD5-BEDF6CA0E740}" dt="2021-11-01T14:15:08.796" v="2105" actId="114"/>
          <ac:spMkLst>
            <pc:docMk/>
            <pc:sldMk cId="3256607608" sldId="305"/>
            <ac:spMk id="3" creationId="{53627294-FE10-498F-A881-F7D0AE62ED0E}"/>
          </ac:spMkLst>
        </pc:spChg>
        <pc:spChg chg="add mod">
          <ac:chgData name="Tiina Hasari" userId="575eaa3b-52d4-4124-a8de-cd51c4b49055" providerId="ADAL" clId="{69AA8843-DFA5-4FCA-BDD5-BEDF6CA0E740}" dt="2021-11-01T14:25:09.271" v="2172" actId="1076"/>
          <ac:spMkLst>
            <pc:docMk/>
            <pc:sldMk cId="3256607608" sldId="305"/>
            <ac:spMk id="4" creationId="{98254EDD-1C80-468B-832D-293DC6577DB6}"/>
          </ac:spMkLst>
        </pc:spChg>
        <pc:spChg chg="add mod">
          <ac:chgData name="Tiina Hasari" userId="575eaa3b-52d4-4124-a8de-cd51c4b49055" providerId="ADAL" clId="{69AA8843-DFA5-4FCA-BDD5-BEDF6CA0E740}" dt="2021-11-01T14:25:59.762" v="2211" actId="1076"/>
          <ac:spMkLst>
            <pc:docMk/>
            <pc:sldMk cId="3256607608" sldId="305"/>
            <ac:spMk id="5" creationId="{C7D146AF-2FBC-4246-9CE2-794F48FB4164}"/>
          </ac:spMkLst>
        </pc:spChg>
        <pc:spChg chg="mod">
          <ac:chgData name="Tiina Hasari" userId="575eaa3b-52d4-4124-a8de-cd51c4b49055" providerId="ADAL" clId="{69AA8843-DFA5-4FCA-BDD5-BEDF6CA0E740}" dt="2021-11-01T14:18:03.290" v="2120" actId="1076"/>
          <ac:spMkLst>
            <pc:docMk/>
            <pc:sldMk cId="3256607608" sldId="305"/>
            <ac:spMk id="7" creationId="{00000000-0000-0000-0000-000000000000}"/>
          </ac:spMkLst>
        </pc:spChg>
        <pc:spChg chg="mod">
          <ac:chgData name="Tiina Hasari" userId="575eaa3b-52d4-4124-a8de-cd51c4b49055" providerId="ADAL" clId="{69AA8843-DFA5-4FCA-BDD5-BEDF6CA0E740}" dt="2021-11-01T14:16:15.475" v="2107" actId="1076"/>
          <ac:spMkLst>
            <pc:docMk/>
            <pc:sldMk cId="3256607608" sldId="305"/>
            <ac:spMk id="12" creationId="{00000000-0000-0000-0000-000000000000}"/>
          </ac:spMkLst>
        </pc:spChg>
      </pc:sldChg>
      <pc:sldChg chg="modSp mod">
        <pc:chgData name="Tiina Hasari" userId="575eaa3b-52d4-4124-a8de-cd51c4b49055" providerId="ADAL" clId="{69AA8843-DFA5-4FCA-BDD5-BEDF6CA0E740}" dt="2021-11-02T08:02:49.948" v="2641" actId="207"/>
        <pc:sldMkLst>
          <pc:docMk/>
          <pc:sldMk cId="4139752660" sldId="311"/>
        </pc:sldMkLst>
        <pc:spChg chg="mod">
          <ac:chgData name="Tiina Hasari" userId="575eaa3b-52d4-4124-a8de-cd51c4b49055" providerId="ADAL" clId="{69AA8843-DFA5-4FCA-BDD5-BEDF6CA0E740}" dt="2021-11-02T08:02:49.948" v="2641" actId="207"/>
          <ac:spMkLst>
            <pc:docMk/>
            <pc:sldMk cId="4139752660" sldId="311"/>
            <ac:spMk id="12" creationId="{00000000-0000-0000-0000-000000000000}"/>
          </ac:spMkLst>
        </pc:spChg>
      </pc:sldChg>
      <pc:sldChg chg="addSp delSp modSp mod">
        <pc:chgData name="Tiina Hasari" userId="575eaa3b-52d4-4124-a8de-cd51c4b49055" providerId="ADAL" clId="{69AA8843-DFA5-4FCA-BDD5-BEDF6CA0E740}" dt="2021-11-02T07:49:58.160" v="2587" actId="478"/>
        <pc:sldMkLst>
          <pc:docMk/>
          <pc:sldMk cId="3049840608" sldId="312"/>
        </pc:sldMkLst>
        <pc:picChg chg="add del mod">
          <ac:chgData name="Tiina Hasari" userId="575eaa3b-52d4-4124-a8de-cd51c4b49055" providerId="ADAL" clId="{69AA8843-DFA5-4FCA-BDD5-BEDF6CA0E740}" dt="2021-11-02T07:49:58.160" v="2587" actId="478"/>
          <ac:picMkLst>
            <pc:docMk/>
            <pc:sldMk cId="3049840608" sldId="312"/>
            <ac:picMk id="13" creationId="{DA204972-77EB-4A17-8118-DB941E27282B}"/>
          </ac:picMkLst>
        </pc:picChg>
        <pc:picChg chg="mod">
          <ac:chgData name="Tiina Hasari" userId="575eaa3b-52d4-4124-a8de-cd51c4b49055" providerId="ADAL" clId="{69AA8843-DFA5-4FCA-BDD5-BEDF6CA0E740}" dt="2021-11-02T07:49:39.305" v="2584" actId="1076"/>
          <ac:picMkLst>
            <pc:docMk/>
            <pc:sldMk cId="3049840608" sldId="312"/>
            <ac:picMk id="2050" creationId="{00000000-0000-0000-0000-000000000000}"/>
          </ac:picMkLst>
        </pc:picChg>
      </pc:sldChg>
      <pc:sldChg chg="modSp mod">
        <pc:chgData name="Tiina Hasari" userId="575eaa3b-52d4-4124-a8de-cd51c4b49055" providerId="ADAL" clId="{69AA8843-DFA5-4FCA-BDD5-BEDF6CA0E740}" dt="2021-11-02T08:02:56.774" v="2642" actId="207"/>
        <pc:sldMkLst>
          <pc:docMk/>
          <pc:sldMk cId="2373103676" sldId="313"/>
        </pc:sldMkLst>
        <pc:spChg chg="mod">
          <ac:chgData name="Tiina Hasari" userId="575eaa3b-52d4-4124-a8de-cd51c4b49055" providerId="ADAL" clId="{69AA8843-DFA5-4FCA-BDD5-BEDF6CA0E740}" dt="2021-11-02T08:02:56.774" v="2642" actId="207"/>
          <ac:spMkLst>
            <pc:docMk/>
            <pc:sldMk cId="2373103676" sldId="313"/>
            <ac:spMk id="6" creationId="{BF78A46A-FB3C-468A-9CFA-278422C22DCD}"/>
          </ac:spMkLst>
        </pc:spChg>
      </pc:sldChg>
      <pc:sldChg chg="addSp modSp mod">
        <pc:chgData name="Tiina Hasari" userId="575eaa3b-52d4-4124-a8de-cd51c4b49055" providerId="ADAL" clId="{69AA8843-DFA5-4FCA-BDD5-BEDF6CA0E740}" dt="2021-11-02T09:13:51.355" v="3993" actId="113"/>
        <pc:sldMkLst>
          <pc:docMk/>
          <pc:sldMk cId="2592700129" sldId="318"/>
        </pc:sldMkLst>
        <pc:spChg chg="mod">
          <ac:chgData name="Tiina Hasari" userId="575eaa3b-52d4-4124-a8de-cd51c4b49055" providerId="ADAL" clId="{69AA8843-DFA5-4FCA-BDD5-BEDF6CA0E740}" dt="2021-11-02T08:02:14.534" v="2639" actId="1076"/>
          <ac:spMkLst>
            <pc:docMk/>
            <pc:sldMk cId="2592700129" sldId="318"/>
            <ac:spMk id="7" creationId="{00000000-0000-0000-0000-000000000000}"/>
          </ac:spMkLst>
        </pc:spChg>
        <pc:spChg chg="mod">
          <ac:chgData name="Tiina Hasari" userId="575eaa3b-52d4-4124-a8de-cd51c4b49055" providerId="ADAL" clId="{69AA8843-DFA5-4FCA-BDD5-BEDF6CA0E740}" dt="2021-11-01T13:01:57.796" v="1957" actId="1076"/>
          <ac:spMkLst>
            <pc:docMk/>
            <pc:sldMk cId="2592700129" sldId="318"/>
            <ac:spMk id="12" creationId="{00000000-0000-0000-0000-000000000000}"/>
          </ac:spMkLst>
        </pc:spChg>
        <pc:spChg chg="mod">
          <ac:chgData name="Tiina Hasari" userId="575eaa3b-52d4-4124-a8de-cd51c4b49055" providerId="ADAL" clId="{69AA8843-DFA5-4FCA-BDD5-BEDF6CA0E740}" dt="2021-11-02T09:13:51.355" v="3993" actId="113"/>
          <ac:spMkLst>
            <pc:docMk/>
            <pc:sldMk cId="2592700129" sldId="318"/>
            <ac:spMk id="3077" creationId="{00000000-0000-0000-0000-000000000000}"/>
          </ac:spMkLst>
        </pc:spChg>
        <pc:picChg chg="mod">
          <ac:chgData name="Tiina Hasari" userId="575eaa3b-52d4-4124-a8de-cd51c4b49055" providerId="ADAL" clId="{69AA8843-DFA5-4FCA-BDD5-BEDF6CA0E740}" dt="2021-11-02T07:56:25.197" v="2609" actId="1076"/>
          <ac:picMkLst>
            <pc:docMk/>
            <pc:sldMk cId="2592700129" sldId="318"/>
            <ac:picMk id="4" creationId="{586EBB1A-3D9B-4C49-9CD3-0DB83A1301C2}"/>
          </ac:picMkLst>
        </pc:picChg>
        <pc:picChg chg="add mod">
          <ac:chgData name="Tiina Hasari" userId="575eaa3b-52d4-4124-a8de-cd51c4b49055" providerId="ADAL" clId="{69AA8843-DFA5-4FCA-BDD5-BEDF6CA0E740}" dt="2021-11-02T07:56:44.588" v="2612" actId="1076"/>
          <ac:picMkLst>
            <pc:docMk/>
            <pc:sldMk cId="2592700129" sldId="318"/>
            <ac:picMk id="5" creationId="{86C58948-7D28-4240-98BB-991C3D83A57F}"/>
          </ac:picMkLst>
        </pc:picChg>
        <pc:picChg chg="mod">
          <ac:chgData name="Tiina Hasari" userId="575eaa3b-52d4-4124-a8de-cd51c4b49055" providerId="ADAL" clId="{69AA8843-DFA5-4FCA-BDD5-BEDF6CA0E740}" dt="2021-11-02T08:02:19.705" v="2640" actId="14100"/>
          <ac:picMkLst>
            <pc:docMk/>
            <pc:sldMk cId="2592700129" sldId="318"/>
            <ac:picMk id="6" creationId="{079E8220-5946-43D9-B255-DC533B8746D8}"/>
          </ac:picMkLst>
        </pc:picChg>
      </pc:sldChg>
      <pc:sldChg chg="addSp delSp modSp mod">
        <pc:chgData name="Tiina Hasari" userId="575eaa3b-52d4-4124-a8de-cd51c4b49055" providerId="ADAL" clId="{69AA8843-DFA5-4FCA-BDD5-BEDF6CA0E740}" dt="2021-10-26T11:31:13.024" v="1805" actId="20577"/>
        <pc:sldMkLst>
          <pc:docMk/>
          <pc:sldMk cId="1661297012" sldId="323"/>
        </pc:sldMkLst>
        <pc:spChg chg="del">
          <ac:chgData name="Tiina Hasari" userId="575eaa3b-52d4-4124-a8de-cd51c4b49055" providerId="ADAL" clId="{69AA8843-DFA5-4FCA-BDD5-BEDF6CA0E740}" dt="2021-10-26T09:38:48.625" v="122" actId="478"/>
          <ac:spMkLst>
            <pc:docMk/>
            <pc:sldMk cId="1661297012" sldId="323"/>
            <ac:spMk id="2" creationId="{00000000-0000-0000-0000-000000000000}"/>
          </ac:spMkLst>
        </pc:spChg>
        <pc:spChg chg="add mod">
          <ac:chgData name="Tiina Hasari" userId="575eaa3b-52d4-4124-a8de-cd51c4b49055" providerId="ADAL" clId="{69AA8843-DFA5-4FCA-BDD5-BEDF6CA0E740}" dt="2021-10-26T10:26:14.665" v="564" actId="1076"/>
          <ac:spMkLst>
            <pc:docMk/>
            <pc:sldMk cId="1661297012" sldId="323"/>
            <ac:spMk id="3" creationId="{BC2280D5-A07F-41D3-A86D-D1249FBD60BA}"/>
          </ac:spMkLst>
        </pc:spChg>
        <pc:spChg chg="add mod">
          <ac:chgData name="Tiina Hasari" userId="575eaa3b-52d4-4124-a8de-cd51c4b49055" providerId="ADAL" clId="{69AA8843-DFA5-4FCA-BDD5-BEDF6CA0E740}" dt="2021-10-26T11:31:13.024" v="1805" actId="20577"/>
          <ac:spMkLst>
            <pc:docMk/>
            <pc:sldMk cId="1661297012" sldId="323"/>
            <ac:spMk id="4" creationId="{B0B1C0A5-3E42-4ADC-ABAF-7270F0FD2A61}"/>
          </ac:spMkLst>
        </pc:spChg>
        <pc:spChg chg="mod">
          <ac:chgData name="Tiina Hasari" userId="575eaa3b-52d4-4124-a8de-cd51c4b49055" providerId="ADAL" clId="{69AA8843-DFA5-4FCA-BDD5-BEDF6CA0E740}" dt="2021-10-26T09:38:25.452" v="119" actId="20577"/>
          <ac:spMkLst>
            <pc:docMk/>
            <pc:sldMk cId="1661297012" sldId="323"/>
            <ac:spMk id="7" creationId="{00000000-0000-0000-0000-000000000000}"/>
          </ac:spMkLst>
        </pc:spChg>
        <pc:spChg chg="del">
          <ac:chgData name="Tiina Hasari" userId="575eaa3b-52d4-4124-a8de-cd51c4b49055" providerId="ADAL" clId="{69AA8843-DFA5-4FCA-BDD5-BEDF6CA0E740}" dt="2021-10-26T09:38:50.245" v="123" actId="478"/>
          <ac:spMkLst>
            <pc:docMk/>
            <pc:sldMk cId="1661297012" sldId="323"/>
            <ac:spMk id="12" creationId="{00000000-0000-0000-0000-000000000000}"/>
          </ac:spMkLst>
        </pc:spChg>
      </pc:sldChg>
      <pc:sldChg chg="modSp mod">
        <pc:chgData name="Tiina Hasari" userId="575eaa3b-52d4-4124-a8de-cd51c4b49055" providerId="ADAL" clId="{69AA8843-DFA5-4FCA-BDD5-BEDF6CA0E740}" dt="2021-11-01T12:58:33.134" v="1885" actId="207"/>
        <pc:sldMkLst>
          <pc:docMk/>
          <pc:sldMk cId="1877006759" sldId="326"/>
        </pc:sldMkLst>
        <pc:spChg chg="mod">
          <ac:chgData name="Tiina Hasari" userId="575eaa3b-52d4-4124-a8de-cd51c4b49055" providerId="ADAL" clId="{69AA8843-DFA5-4FCA-BDD5-BEDF6CA0E740}" dt="2021-11-01T12:58:33.134" v="1885" actId="207"/>
          <ac:spMkLst>
            <pc:docMk/>
            <pc:sldMk cId="1877006759" sldId="326"/>
            <ac:spMk id="3" creationId="{AF2BFA2D-506E-4B68-98B6-1071AC85B56A}"/>
          </ac:spMkLst>
        </pc:spChg>
      </pc:sldChg>
      <pc:sldChg chg="modSp mod">
        <pc:chgData name="Tiina Hasari" userId="575eaa3b-52d4-4124-a8de-cd51c4b49055" providerId="ADAL" clId="{69AA8843-DFA5-4FCA-BDD5-BEDF6CA0E740}" dt="2021-11-02T09:05:27.546" v="3988" actId="20577"/>
        <pc:sldMkLst>
          <pc:docMk/>
          <pc:sldMk cId="2325167686" sldId="327"/>
        </pc:sldMkLst>
        <pc:spChg chg="mod">
          <ac:chgData name="Tiina Hasari" userId="575eaa3b-52d4-4124-a8de-cd51c4b49055" providerId="ADAL" clId="{69AA8843-DFA5-4FCA-BDD5-BEDF6CA0E740}" dt="2021-11-02T09:05:27.546" v="3988" actId="20577"/>
          <ac:spMkLst>
            <pc:docMk/>
            <pc:sldMk cId="2325167686" sldId="327"/>
            <ac:spMk id="7" creationId="{00000000-0000-0000-0000-000000000000}"/>
          </ac:spMkLst>
        </pc:spChg>
      </pc:sldChg>
      <pc:sldChg chg="modSp mod">
        <pc:chgData name="Tiina Hasari" userId="575eaa3b-52d4-4124-a8de-cd51c4b49055" providerId="ADAL" clId="{69AA8843-DFA5-4FCA-BDD5-BEDF6CA0E740}" dt="2021-11-02T09:08:07.155" v="3992" actId="1076"/>
        <pc:sldMkLst>
          <pc:docMk/>
          <pc:sldMk cId="588041493" sldId="330"/>
        </pc:sldMkLst>
        <pc:spChg chg="mod">
          <ac:chgData name="Tiina Hasari" userId="575eaa3b-52d4-4124-a8de-cd51c4b49055" providerId="ADAL" clId="{69AA8843-DFA5-4FCA-BDD5-BEDF6CA0E740}" dt="2021-11-02T09:08:07.155" v="3992" actId="1076"/>
          <ac:spMkLst>
            <pc:docMk/>
            <pc:sldMk cId="588041493" sldId="330"/>
            <ac:spMk id="7" creationId="{00000000-0000-0000-0000-000000000000}"/>
          </ac:spMkLst>
        </pc:spChg>
        <pc:spChg chg="mod">
          <ac:chgData name="Tiina Hasari" userId="575eaa3b-52d4-4124-a8de-cd51c4b49055" providerId="ADAL" clId="{69AA8843-DFA5-4FCA-BDD5-BEDF6CA0E740}" dt="2021-11-01T14:28:21.629" v="2240" actId="1076"/>
          <ac:spMkLst>
            <pc:docMk/>
            <pc:sldMk cId="588041493" sldId="330"/>
            <ac:spMk id="12" creationId="{00000000-0000-0000-0000-000000000000}"/>
          </ac:spMkLst>
        </pc:spChg>
        <pc:spChg chg="mod">
          <ac:chgData name="Tiina Hasari" userId="575eaa3b-52d4-4124-a8de-cd51c4b49055" providerId="ADAL" clId="{69AA8843-DFA5-4FCA-BDD5-BEDF6CA0E740}" dt="2021-11-01T14:27:33.361" v="2222" actId="404"/>
          <ac:spMkLst>
            <pc:docMk/>
            <pc:sldMk cId="588041493" sldId="330"/>
            <ac:spMk id="3077" creationId="{00000000-0000-0000-0000-000000000000}"/>
          </ac:spMkLst>
        </pc:spChg>
      </pc:sldChg>
      <pc:sldChg chg="modSp mod">
        <pc:chgData name="Tiina Hasari" userId="575eaa3b-52d4-4124-a8de-cd51c4b49055" providerId="ADAL" clId="{69AA8843-DFA5-4FCA-BDD5-BEDF6CA0E740}" dt="2021-11-02T09:07:32.835" v="3989" actId="21"/>
        <pc:sldMkLst>
          <pc:docMk/>
          <pc:sldMk cId="2159921990" sldId="331"/>
        </pc:sldMkLst>
        <pc:spChg chg="mod">
          <ac:chgData name="Tiina Hasari" userId="575eaa3b-52d4-4124-a8de-cd51c4b49055" providerId="ADAL" clId="{69AA8843-DFA5-4FCA-BDD5-BEDF6CA0E740}" dt="2021-11-02T09:07:32.835" v="3989" actId="21"/>
          <ac:spMkLst>
            <pc:docMk/>
            <pc:sldMk cId="2159921990" sldId="331"/>
            <ac:spMk id="7" creationId="{00000000-0000-0000-0000-000000000000}"/>
          </ac:spMkLst>
        </pc:spChg>
        <pc:spChg chg="mod">
          <ac:chgData name="Tiina Hasari" userId="575eaa3b-52d4-4124-a8de-cd51c4b49055" providerId="ADAL" clId="{69AA8843-DFA5-4FCA-BDD5-BEDF6CA0E740}" dt="2021-11-01T14:26:43.362" v="2212" actId="404"/>
          <ac:spMkLst>
            <pc:docMk/>
            <pc:sldMk cId="2159921990" sldId="331"/>
            <ac:spMk id="3077" creationId="{00000000-0000-0000-0000-000000000000}"/>
          </ac:spMkLst>
        </pc:spChg>
      </pc:sldChg>
      <pc:sldChg chg="addSp delSp modSp del mod">
        <pc:chgData name="Tiina Hasari" userId="575eaa3b-52d4-4124-a8de-cd51c4b49055" providerId="ADAL" clId="{69AA8843-DFA5-4FCA-BDD5-BEDF6CA0E740}" dt="2021-11-02T08:33:47.889" v="3462" actId="47"/>
        <pc:sldMkLst>
          <pc:docMk/>
          <pc:sldMk cId="2143336676" sldId="332"/>
        </pc:sldMkLst>
        <pc:spChg chg="mod">
          <ac:chgData name="Tiina Hasari" userId="575eaa3b-52d4-4124-a8de-cd51c4b49055" providerId="ADAL" clId="{69AA8843-DFA5-4FCA-BDD5-BEDF6CA0E740}" dt="2021-11-02T08:29:50.036" v="3339" actId="1076"/>
          <ac:spMkLst>
            <pc:docMk/>
            <pc:sldMk cId="2143336676" sldId="332"/>
            <ac:spMk id="2" creationId="{00000000-0000-0000-0000-000000000000}"/>
          </ac:spMkLst>
        </pc:spChg>
        <pc:spChg chg="add del mod">
          <ac:chgData name="Tiina Hasari" userId="575eaa3b-52d4-4124-a8de-cd51c4b49055" providerId="ADAL" clId="{69AA8843-DFA5-4FCA-BDD5-BEDF6CA0E740}" dt="2021-11-02T08:31:23.597" v="3449"/>
          <ac:spMkLst>
            <pc:docMk/>
            <pc:sldMk cId="2143336676" sldId="332"/>
            <ac:spMk id="3" creationId="{76360381-3D8B-4F37-B72D-9A50060C809D}"/>
          </ac:spMkLst>
        </pc:spChg>
        <pc:spChg chg="add mod">
          <ac:chgData name="Tiina Hasari" userId="575eaa3b-52d4-4124-a8de-cd51c4b49055" providerId="ADAL" clId="{69AA8843-DFA5-4FCA-BDD5-BEDF6CA0E740}" dt="2021-11-02T08:29:23.454" v="3334" actId="207"/>
          <ac:spMkLst>
            <pc:docMk/>
            <pc:sldMk cId="2143336676" sldId="332"/>
            <ac:spMk id="4" creationId="{AE479313-7128-43D2-8222-CDFACE2E1C1F}"/>
          </ac:spMkLst>
        </pc:spChg>
        <pc:spChg chg="add mod">
          <ac:chgData name="Tiina Hasari" userId="575eaa3b-52d4-4124-a8de-cd51c4b49055" providerId="ADAL" clId="{69AA8843-DFA5-4FCA-BDD5-BEDF6CA0E740}" dt="2021-11-02T08:31:21.492" v="3447" actId="404"/>
          <ac:spMkLst>
            <pc:docMk/>
            <pc:sldMk cId="2143336676" sldId="332"/>
            <ac:spMk id="5" creationId="{76BDB785-CB1C-4D77-9EE6-8C4CE97BE52C}"/>
          </ac:spMkLst>
        </pc:spChg>
        <pc:spChg chg="mod">
          <ac:chgData name="Tiina Hasari" userId="575eaa3b-52d4-4124-a8de-cd51c4b49055" providerId="ADAL" clId="{69AA8843-DFA5-4FCA-BDD5-BEDF6CA0E740}" dt="2021-11-02T08:29:45.104" v="3337" actId="20577"/>
          <ac:spMkLst>
            <pc:docMk/>
            <pc:sldMk cId="2143336676" sldId="332"/>
            <ac:spMk id="7" creationId="{00000000-0000-0000-0000-000000000000}"/>
          </ac:spMkLst>
        </pc:spChg>
        <pc:spChg chg="mod">
          <ac:chgData name="Tiina Hasari" userId="575eaa3b-52d4-4124-a8de-cd51c4b49055" providerId="ADAL" clId="{69AA8843-DFA5-4FCA-BDD5-BEDF6CA0E740}" dt="2021-11-02T08:31:05.567" v="3443" actId="1076"/>
          <ac:spMkLst>
            <pc:docMk/>
            <pc:sldMk cId="2143336676" sldId="332"/>
            <ac:spMk id="12" creationId="{00000000-0000-0000-0000-000000000000}"/>
          </ac:spMkLst>
        </pc:spChg>
        <pc:spChg chg="mod">
          <ac:chgData name="Tiina Hasari" userId="575eaa3b-52d4-4124-a8de-cd51c4b49055" providerId="ADAL" clId="{69AA8843-DFA5-4FCA-BDD5-BEDF6CA0E740}" dt="2021-11-02T08:26:54.834" v="3312" actId="1076"/>
          <ac:spMkLst>
            <pc:docMk/>
            <pc:sldMk cId="2143336676" sldId="332"/>
            <ac:spMk id="3077" creationId="{00000000-0000-0000-0000-000000000000}"/>
          </ac:spMkLst>
        </pc:spChg>
      </pc:sldChg>
      <pc:sldChg chg="modSp mod">
        <pc:chgData name="Tiina Hasari" userId="575eaa3b-52d4-4124-a8de-cd51c4b49055" providerId="ADAL" clId="{69AA8843-DFA5-4FCA-BDD5-BEDF6CA0E740}" dt="2021-11-02T08:04:42.286" v="2647" actId="1076"/>
        <pc:sldMkLst>
          <pc:docMk/>
          <pc:sldMk cId="3285827192" sldId="333"/>
        </pc:sldMkLst>
        <pc:spChg chg="mod">
          <ac:chgData name="Tiina Hasari" userId="575eaa3b-52d4-4124-a8de-cd51c4b49055" providerId="ADAL" clId="{69AA8843-DFA5-4FCA-BDD5-BEDF6CA0E740}" dt="2021-11-02T08:04:42.286" v="2647" actId="1076"/>
          <ac:spMkLst>
            <pc:docMk/>
            <pc:sldMk cId="3285827192" sldId="333"/>
            <ac:spMk id="14" creationId="{00000000-0000-0000-0000-000000000000}"/>
          </ac:spMkLst>
        </pc:spChg>
      </pc:sldChg>
      <pc:sldChg chg="addSp modSp mod">
        <pc:chgData name="Tiina Hasari" userId="575eaa3b-52d4-4124-a8de-cd51c4b49055" providerId="ADAL" clId="{69AA8843-DFA5-4FCA-BDD5-BEDF6CA0E740}" dt="2021-11-02T08:01:16.919" v="2634" actId="113"/>
        <pc:sldMkLst>
          <pc:docMk/>
          <pc:sldMk cId="2575928020" sldId="339"/>
        </pc:sldMkLst>
        <pc:spChg chg="add mod">
          <ac:chgData name="Tiina Hasari" userId="575eaa3b-52d4-4124-a8de-cd51c4b49055" providerId="ADAL" clId="{69AA8843-DFA5-4FCA-BDD5-BEDF6CA0E740}" dt="2021-11-01T13:02:53.312" v="1991" actId="14100"/>
          <ac:spMkLst>
            <pc:docMk/>
            <pc:sldMk cId="2575928020" sldId="339"/>
            <ac:spMk id="5" creationId="{5B7444FF-2885-4015-8485-EFCB414DC058}"/>
          </ac:spMkLst>
        </pc:spChg>
        <pc:spChg chg="mod">
          <ac:chgData name="Tiina Hasari" userId="575eaa3b-52d4-4124-a8de-cd51c4b49055" providerId="ADAL" clId="{69AA8843-DFA5-4FCA-BDD5-BEDF6CA0E740}" dt="2021-11-02T08:01:16.919" v="2634" actId="113"/>
          <ac:spMkLst>
            <pc:docMk/>
            <pc:sldMk cId="2575928020" sldId="339"/>
            <ac:spMk id="7" creationId="{00000000-0000-0000-0000-000000000000}"/>
          </ac:spMkLst>
        </pc:spChg>
        <pc:picChg chg="add mod">
          <ac:chgData name="Tiina Hasari" userId="575eaa3b-52d4-4124-a8de-cd51c4b49055" providerId="ADAL" clId="{69AA8843-DFA5-4FCA-BDD5-BEDF6CA0E740}" dt="2021-11-02T07:54:49.638" v="2603" actId="1076"/>
          <ac:picMkLst>
            <pc:docMk/>
            <pc:sldMk cId="2575928020" sldId="339"/>
            <ac:picMk id="10" creationId="{01FABBA8-0AB0-4C97-9548-9D4CD01927F3}"/>
          </ac:picMkLst>
        </pc:picChg>
      </pc:sldChg>
      <pc:sldChg chg="addSp modSp mod">
        <pc:chgData name="Tiina Hasari" userId="575eaa3b-52d4-4124-a8de-cd51c4b49055" providerId="ADAL" clId="{69AA8843-DFA5-4FCA-BDD5-BEDF6CA0E740}" dt="2021-11-02T08:25:35.600" v="3288" actId="1076"/>
        <pc:sldMkLst>
          <pc:docMk/>
          <pc:sldMk cId="1637550972" sldId="340"/>
        </pc:sldMkLst>
        <pc:spChg chg="mod">
          <ac:chgData name="Tiina Hasari" userId="575eaa3b-52d4-4124-a8de-cd51c4b49055" providerId="ADAL" clId="{69AA8843-DFA5-4FCA-BDD5-BEDF6CA0E740}" dt="2021-11-02T08:25:27.429" v="3287" actId="1076"/>
          <ac:spMkLst>
            <pc:docMk/>
            <pc:sldMk cId="1637550972" sldId="340"/>
            <ac:spMk id="3" creationId="{9545EB1C-4576-45A7-B5F3-351F0759A30F}"/>
          </ac:spMkLst>
        </pc:spChg>
        <pc:spChg chg="mod">
          <ac:chgData name="Tiina Hasari" userId="575eaa3b-52d4-4124-a8de-cd51c4b49055" providerId="ADAL" clId="{69AA8843-DFA5-4FCA-BDD5-BEDF6CA0E740}" dt="2021-11-02T08:24:11.078" v="3205" actId="20577"/>
          <ac:spMkLst>
            <pc:docMk/>
            <pc:sldMk cId="1637550972" sldId="340"/>
            <ac:spMk id="7" creationId="{00000000-0000-0000-0000-000000000000}"/>
          </ac:spMkLst>
        </pc:spChg>
        <pc:spChg chg="add mod">
          <ac:chgData name="Tiina Hasari" userId="575eaa3b-52d4-4124-a8de-cd51c4b49055" providerId="ADAL" clId="{69AA8843-DFA5-4FCA-BDD5-BEDF6CA0E740}" dt="2021-11-02T08:17:44.059" v="3046" actId="1076"/>
          <ac:spMkLst>
            <pc:docMk/>
            <pc:sldMk cId="1637550972" sldId="340"/>
            <ac:spMk id="10" creationId="{8AB353C3-AC7C-417F-91BD-8B556DB0B503}"/>
          </ac:spMkLst>
        </pc:spChg>
        <pc:spChg chg="mod">
          <ac:chgData name="Tiina Hasari" userId="575eaa3b-52d4-4124-a8de-cd51c4b49055" providerId="ADAL" clId="{69AA8843-DFA5-4FCA-BDD5-BEDF6CA0E740}" dt="2021-11-02T08:17:28.384" v="3042" actId="1076"/>
          <ac:spMkLst>
            <pc:docMk/>
            <pc:sldMk cId="1637550972" sldId="340"/>
            <ac:spMk id="12" creationId="{00000000-0000-0000-0000-000000000000}"/>
          </ac:spMkLst>
        </pc:spChg>
        <pc:spChg chg="mod">
          <ac:chgData name="Tiina Hasari" userId="575eaa3b-52d4-4124-a8de-cd51c4b49055" providerId="ADAL" clId="{69AA8843-DFA5-4FCA-BDD5-BEDF6CA0E740}" dt="2021-11-02T08:25:35.600" v="3288" actId="1076"/>
          <ac:spMkLst>
            <pc:docMk/>
            <pc:sldMk cId="1637550972" sldId="340"/>
            <ac:spMk id="3077" creationId="{00000000-0000-0000-0000-000000000000}"/>
          </ac:spMkLst>
        </pc:spChg>
      </pc:sldChg>
      <pc:sldChg chg="addSp modSp mod">
        <pc:chgData name="Tiina Hasari" userId="575eaa3b-52d4-4124-a8de-cd51c4b49055" providerId="ADAL" clId="{69AA8843-DFA5-4FCA-BDD5-BEDF6CA0E740}" dt="2021-10-26T09:44:58.286" v="416" actId="688"/>
        <pc:sldMkLst>
          <pc:docMk/>
          <pc:sldMk cId="1375003630" sldId="344"/>
        </pc:sldMkLst>
        <pc:spChg chg="add mod">
          <ac:chgData name="Tiina Hasari" userId="575eaa3b-52d4-4124-a8de-cd51c4b49055" providerId="ADAL" clId="{69AA8843-DFA5-4FCA-BDD5-BEDF6CA0E740}" dt="2021-10-26T09:44:58.286" v="416" actId="688"/>
          <ac:spMkLst>
            <pc:docMk/>
            <pc:sldMk cId="1375003630" sldId="344"/>
            <ac:spMk id="3" creationId="{B61E60C3-529E-428A-90C0-09E1911E1FB3}"/>
          </ac:spMkLst>
        </pc:spChg>
        <pc:spChg chg="mod">
          <ac:chgData name="Tiina Hasari" userId="575eaa3b-52d4-4124-a8de-cd51c4b49055" providerId="ADAL" clId="{69AA8843-DFA5-4FCA-BDD5-BEDF6CA0E740}" dt="2021-10-26T09:42:56.708" v="350" actId="20577"/>
          <ac:spMkLst>
            <pc:docMk/>
            <pc:sldMk cId="1375003630" sldId="344"/>
            <ac:spMk id="7" creationId="{00000000-0000-0000-0000-000000000000}"/>
          </ac:spMkLst>
        </pc:spChg>
        <pc:spChg chg="add mod">
          <ac:chgData name="Tiina Hasari" userId="575eaa3b-52d4-4124-a8de-cd51c4b49055" providerId="ADAL" clId="{69AA8843-DFA5-4FCA-BDD5-BEDF6CA0E740}" dt="2021-10-26T09:44:34.051" v="411" actId="1076"/>
          <ac:spMkLst>
            <pc:docMk/>
            <pc:sldMk cId="1375003630" sldId="344"/>
            <ac:spMk id="9" creationId="{19C2F536-54FB-4EC3-A186-C6EA210C81F4}"/>
          </ac:spMkLst>
        </pc:spChg>
        <pc:spChg chg="mod">
          <ac:chgData name="Tiina Hasari" userId="575eaa3b-52d4-4124-a8de-cd51c4b49055" providerId="ADAL" clId="{69AA8843-DFA5-4FCA-BDD5-BEDF6CA0E740}" dt="2021-10-26T09:43:01.317" v="351" actId="1076"/>
          <ac:spMkLst>
            <pc:docMk/>
            <pc:sldMk cId="1375003630" sldId="344"/>
            <ac:spMk id="12" creationId="{00000000-0000-0000-0000-000000000000}"/>
          </ac:spMkLst>
        </pc:spChg>
      </pc:sldChg>
      <pc:sldChg chg="modSp mod">
        <pc:chgData name="Tiina Hasari" userId="575eaa3b-52d4-4124-a8de-cd51c4b49055" providerId="ADAL" clId="{69AA8843-DFA5-4FCA-BDD5-BEDF6CA0E740}" dt="2021-11-02T09:02:40.300" v="3980" actId="20577"/>
        <pc:sldMkLst>
          <pc:docMk/>
          <pc:sldMk cId="1814712190" sldId="345"/>
        </pc:sldMkLst>
        <pc:spChg chg="mod">
          <ac:chgData name="Tiina Hasari" userId="575eaa3b-52d4-4124-a8de-cd51c4b49055" providerId="ADAL" clId="{69AA8843-DFA5-4FCA-BDD5-BEDF6CA0E740}" dt="2021-11-02T09:02:40.300" v="3980" actId="20577"/>
          <ac:spMkLst>
            <pc:docMk/>
            <pc:sldMk cId="1814712190" sldId="345"/>
            <ac:spMk id="2058" creationId="{00000000-0000-0000-0000-000000000000}"/>
          </ac:spMkLst>
        </pc:spChg>
      </pc:sldChg>
      <pc:sldChg chg="addSp modSp mod">
        <pc:chgData name="Tiina Hasari" userId="575eaa3b-52d4-4124-a8de-cd51c4b49055" providerId="ADAL" clId="{69AA8843-DFA5-4FCA-BDD5-BEDF6CA0E740}" dt="2021-11-02T08:00:46.082" v="2633" actId="14100"/>
        <pc:sldMkLst>
          <pc:docMk/>
          <pc:sldMk cId="2078831775" sldId="347"/>
        </pc:sldMkLst>
        <pc:picChg chg="add mod">
          <ac:chgData name="Tiina Hasari" userId="575eaa3b-52d4-4124-a8de-cd51c4b49055" providerId="ADAL" clId="{69AA8843-DFA5-4FCA-BDD5-BEDF6CA0E740}" dt="2021-11-02T08:00:46.082" v="2633" actId="14100"/>
          <ac:picMkLst>
            <pc:docMk/>
            <pc:sldMk cId="2078831775" sldId="347"/>
            <ac:picMk id="5" creationId="{127DF1FA-2235-4D22-ACB3-017D301FC6B0}"/>
          </ac:picMkLst>
        </pc:picChg>
      </pc:sldChg>
      <pc:sldChg chg="addSp modSp mod">
        <pc:chgData name="Tiina Hasari" userId="575eaa3b-52d4-4124-a8de-cd51c4b49055" providerId="ADAL" clId="{69AA8843-DFA5-4FCA-BDD5-BEDF6CA0E740}" dt="2021-11-02T07:53:33.154" v="2597" actId="1076"/>
        <pc:sldMkLst>
          <pc:docMk/>
          <pc:sldMk cId="1717817337" sldId="348"/>
        </pc:sldMkLst>
        <pc:spChg chg="add mod">
          <ac:chgData name="Tiina Hasari" userId="575eaa3b-52d4-4124-a8de-cd51c4b49055" providerId="ADAL" clId="{69AA8843-DFA5-4FCA-BDD5-BEDF6CA0E740}" dt="2021-11-02T07:53:29.889" v="2596" actId="14100"/>
          <ac:spMkLst>
            <pc:docMk/>
            <pc:sldMk cId="1717817337" sldId="348"/>
            <ac:spMk id="3" creationId="{B39282BC-8862-4BCD-BE44-6C6934E512C0}"/>
          </ac:spMkLst>
        </pc:spChg>
        <pc:spChg chg="mod">
          <ac:chgData name="Tiina Hasari" userId="575eaa3b-52d4-4124-a8de-cd51c4b49055" providerId="ADAL" clId="{69AA8843-DFA5-4FCA-BDD5-BEDF6CA0E740}" dt="2021-11-01T14:36:12.903" v="2359" actId="20577"/>
          <ac:spMkLst>
            <pc:docMk/>
            <pc:sldMk cId="1717817337" sldId="348"/>
            <ac:spMk id="7" creationId="{00000000-0000-0000-0000-000000000000}"/>
          </ac:spMkLst>
        </pc:spChg>
        <pc:spChg chg="mod">
          <ac:chgData name="Tiina Hasari" userId="575eaa3b-52d4-4124-a8de-cd51c4b49055" providerId="ADAL" clId="{69AA8843-DFA5-4FCA-BDD5-BEDF6CA0E740}" dt="2021-11-02T07:53:33.154" v="2597" actId="1076"/>
          <ac:spMkLst>
            <pc:docMk/>
            <pc:sldMk cId="1717817337" sldId="348"/>
            <ac:spMk id="12" creationId="{00000000-0000-0000-0000-000000000000}"/>
          </ac:spMkLst>
        </pc:spChg>
        <pc:picChg chg="add mod">
          <ac:chgData name="Tiina Hasari" userId="575eaa3b-52d4-4124-a8de-cd51c4b49055" providerId="ADAL" clId="{69AA8843-DFA5-4FCA-BDD5-BEDF6CA0E740}" dt="2021-11-02T07:53:00.474" v="2594" actId="1076"/>
          <ac:picMkLst>
            <pc:docMk/>
            <pc:sldMk cId="1717817337" sldId="348"/>
            <ac:picMk id="6" creationId="{2AF2DB41-C757-4DDC-9B31-4E0DABC08DCB}"/>
          </ac:picMkLst>
        </pc:picChg>
      </pc:sldChg>
      <pc:sldChg chg="modSp mod">
        <pc:chgData name="Tiina Hasari" userId="575eaa3b-52d4-4124-a8de-cd51c4b49055" providerId="ADAL" clId="{69AA8843-DFA5-4FCA-BDD5-BEDF6CA0E740}" dt="2021-11-02T08:14:56.926" v="3004" actId="21"/>
        <pc:sldMkLst>
          <pc:docMk/>
          <pc:sldMk cId="1806764753" sldId="349"/>
        </pc:sldMkLst>
        <pc:spChg chg="mod">
          <ac:chgData name="Tiina Hasari" userId="575eaa3b-52d4-4124-a8de-cd51c4b49055" providerId="ADAL" clId="{69AA8843-DFA5-4FCA-BDD5-BEDF6CA0E740}" dt="2021-11-02T08:14:24.308" v="3003" actId="20577"/>
          <ac:spMkLst>
            <pc:docMk/>
            <pc:sldMk cId="1806764753" sldId="349"/>
            <ac:spMk id="2" creationId="{00000000-0000-0000-0000-000000000000}"/>
          </ac:spMkLst>
        </pc:spChg>
        <pc:spChg chg="mod">
          <ac:chgData name="Tiina Hasari" userId="575eaa3b-52d4-4124-a8de-cd51c4b49055" providerId="ADAL" clId="{69AA8843-DFA5-4FCA-BDD5-BEDF6CA0E740}" dt="2021-11-02T08:14:56.926" v="3004" actId="21"/>
          <ac:spMkLst>
            <pc:docMk/>
            <pc:sldMk cId="1806764753" sldId="349"/>
            <ac:spMk id="7" creationId="{00000000-0000-0000-0000-000000000000}"/>
          </ac:spMkLst>
        </pc:spChg>
      </pc:sldChg>
      <pc:sldChg chg="addSp modSp mod">
        <pc:chgData name="Tiina Hasari" userId="575eaa3b-52d4-4124-a8de-cd51c4b49055" providerId="ADAL" clId="{69AA8843-DFA5-4FCA-BDD5-BEDF6CA0E740}" dt="2021-11-02T08:01:50.649" v="2635" actId="2711"/>
        <pc:sldMkLst>
          <pc:docMk/>
          <pc:sldMk cId="2816237234" sldId="351"/>
        </pc:sldMkLst>
        <pc:spChg chg="add mod">
          <ac:chgData name="Tiina Hasari" userId="575eaa3b-52d4-4124-a8de-cd51c4b49055" providerId="ADAL" clId="{69AA8843-DFA5-4FCA-BDD5-BEDF6CA0E740}" dt="2021-11-02T07:58:11.352" v="2620" actId="1076"/>
          <ac:spMkLst>
            <pc:docMk/>
            <pc:sldMk cId="2816237234" sldId="351"/>
            <ac:spMk id="3" creationId="{039F2D72-4A94-4ACF-9F1A-AE7C96615D27}"/>
          </ac:spMkLst>
        </pc:spChg>
        <pc:spChg chg="mod">
          <ac:chgData name="Tiina Hasari" userId="575eaa3b-52d4-4124-a8de-cd51c4b49055" providerId="ADAL" clId="{69AA8843-DFA5-4FCA-BDD5-BEDF6CA0E740}" dt="2021-11-02T08:01:50.649" v="2635" actId="2711"/>
          <ac:spMkLst>
            <pc:docMk/>
            <pc:sldMk cId="2816237234" sldId="351"/>
            <ac:spMk id="7" creationId="{00000000-0000-0000-0000-000000000000}"/>
          </ac:spMkLst>
        </pc:spChg>
        <pc:picChg chg="add mod">
          <ac:chgData name="Tiina Hasari" userId="575eaa3b-52d4-4124-a8de-cd51c4b49055" providerId="ADAL" clId="{69AA8843-DFA5-4FCA-BDD5-BEDF6CA0E740}" dt="2021-11-02T08:00:36.850" v="2632" actId="1076"/>
          <ac:picMkLst>
            <pc:docMk/>
            <pc:sldMk cId="2816237234" sldId="351"/>
            <ac:picMk id="6" creationId="{9720EC22-E55D-4AB6-9288-B942A153B83C}"/>
          </ac:picMkLst>
        </pc:picChg>
      </pc:sldChg>
      <pc:sldChg chg="modSp mod">
        <pc:chgData name="Tiina Hasari" userId="575eaa3b-52d4-4124-a8de-cd51c4b49055" providerId="ADAL" clId="{69AA8843-DFA5-4FCA-BDD5-BEDF6CA0E740}" dt="2021-11-01T14:36:51.409" v="2361" actId="113"/>
        <pc:sldMkLst>
          <pc:docMk/>
          <pc:sldMk cId="3865277401" sldId="352"/>
        </pc:sldMkLst>
        <pc:spChg chg="mod">
          <ac:chgData name="Tiina Hasari" userId="575eaa3b-52d4-4124-a8de-cd51c4b49055" providerId="ADAL" clId="{69AA8843-DFA5-4FCA-BDD5-BEDF6CA0E740}" dt="2021-11-01T14:36:51.409" v="2361" actId="113"/>
          <ac:spMkLst>
            <pc:docMk/>
            <pc:sldMk cId="3865277401" sldId="352"/>
            <ac:spMk id="11" creationId="{BC23C841-A135-475F-BE68-B3FC8268664E}"/>
          </ac:spMkLst>
        </pc:spChg>
      </pc:sldChg>
      <pc:sldChg chg="modSp mod">
        <pc:chgData name="Tiina Hasari" userId="575eaa3b-52d4-4124-a8de-cd51c4b49055" providerId="ADAL" clId="{69AA8843-DFA5-4FCA-BDD5-BEDF6CA0E740}" dt="2021-11-02T08:04:29.117" v="2646" actId="20577"/>
        <pc:sldMkLst>
          <pc:docMk/>
          <pc:sldMk cId="3244254766" sldId="353"/>
        </pc:sldMkLst>
        <pc:spChg chg="mod">
          <ac:chgData name="Tiina Hasari" userId="575eaa3b-52d4-4124-a8de-cd51c4b49055" providerId="ADAL" clId="{69AA8843-DFA5-4FCA-BDD5-BEDF6CA0E740}" dt="2021-11-02T08:04:29.117" v="2646" actId="20577"/>
          <ac:spMkLst>
            <pc:docMk/>
            <pc:sldMk cId="3244254766" sldId="353"/>
            <ac:spMk id="7" creationId="{00000000-0000-0000-0000-000000000000}"/>
          </ac:spMkLst>
        </pc:spChg>
        <pc:spChg chg="mod">
          <ac:chgData name="Tiina Hasari" userId="575eaa3b-52d4-4124-a8de-cd51c4b49055" providerId="ADAL" clId="{69AA8843-DFA5-4FCA-BDD5-BEDF6CA0E740}" dt="2021-11-02T08:04:21.702" v="2644" actId="20577"/>
          <ac:spMkLst>
            <pc:docMk/>
            <pc:sldMk cId="3244254766" sldId="353"/>
            <ac:spMk id="3077" creationId="{00000000-0000-0000-0000-000000000000}"/>
          </ac:spMkLst>
        </pc:spChg>
      </pc:sldChg>
      <pc:sldChg chg="addSp modSp mod">
        <pc:chgData name="Tiina Hasari" userId="575eaa3b-52d4-4124-a8de-cd51c4b49055" providerId="ADAL" clId="{69AA8843-DFA5-4FCA-BDD5-BEDF6CA0E740}" dt="2021-11-02T08:47:16.309" v="3803" actId="1076"/>
        <pc:sldMkLst>
          <pc:docMk/>
          <pc:sldMk cId="3049484203" sldId="354"/>
        </pc:sldMkLst>
        <pc:spChg chg="mod">
          <ac:chgData name="Tiina Hasari" userId="575eaa3b-52d4-4124-a8de-cd51c4b49055" providerId="ADAL" clId="{69AA8843-DFA5-4FCA-BDD5-BEDF6CA0E740}" dt="2021-11-02T08:46:45.232" v="3801" actId="1076"/>
          <ac:spMkLst>
            <pc:docMk/>
            <pc:sldMk cId="3049484203" sldId="354"/>
            <ac:spMk id="7" creationId="{00000000-0000-0000-0000-000000000000}"/>
          </ac:spMkLst>
        </pc:spChg>
        <pc:spChg chg="mod">
          <ac:chgData name="Tiina Hasari" userId="575eaa3b-52d4-4124-a8de-cd51c4b49055" providerId="ADAL" clId="{69AA8843-DFA5-4FCA-BDD5-BEDF6CA0E740}" dt="2021-10-26T10:48:26.218" v="1090" actId="1076"/>
          <ac:spMkLst>
            <pc:docMk/>
            <pc:sldMk cId="3049484203" sldId="354"/>
            <ac:spMk id="12" creationId="{00000000-0000-0000-0000-000000000000}"/>
          </ac:spMkLst>
        </pc:spChg>
        <pc:spChg chg="mod">
          <ac:chgData name="Tiina Hasari" userId="575eaa3b-52d4-4124-a8de-cd51c4b49055" providerId="ADAL" clId="{69AA8843-DFA5-4FCA-BDD5-BEDF6CA0E740}" dt="2021-11-02T08:46:32.110" v="3800" actId="1076"/>
          <ac:spMkLst>
            <pc:docMk/>
            <pc:sldMk cId="3049484203" sldId="354"/>
            <ac:spMk id="3077" creationId="{00000000-0000-0000-0000-000000000000}"/>
          </ac:spMkLst>
        </pc:spChg>
        <pc:picChg chg="add mod">
          <ac:chgData name="Tiina Hasari" userId="575eaa3b-52d4-4124-a8de-cd51c4b49055" providerId="ADAL" clId="{69AA8843-DFA5-4FCA-BDD5-BEDF6CA0E740}" dt="2021-11-02T08:47:16.309" v="3803" actId="1076"/>
          <ac:picMkLst>
            <pc:docMk/>
            <pc:sldMk cId="3049484203" sldId="354"/>
            <ac:picMk id="4" creationId="{BD9BF1E2-1214-4FEC-B287-8ABA9281565D}"/>
          </ac:picMkLst>
        </pc:picChg>
      </pc:sldChg>
      <pc:sldChg chg="modSp add mod">
        <pc:chgData name="Tiina Hasari" userId="575eaa3b-52d4-4124-a8de-cd51c4b49055" providerId="ADAL" clId="{69AA8843-DFA5-4FCA-BDD5-BEDF6CA0E740}" dt="2021-11-02T08:46:08.335" v="3798" actId="20577"/>
        <pc:sldMkLst>
          <pc:docMk/>
          <pc:sldMk cId="1811089295" sldId="355"/>
        </pc:sldMkLst>
        <pc:spChg chg="mod">
          <ac:chgData name="Tiina Hasari" userId="575eaa3b-52d4-4124-a8de-cd51c4b49055" providerId="ADAL" clId="{69AA8843-DFA5-4FCA-BDD5-BEDF6CA0E740}" dt="2021-11-02T08:46:08.335" v="3798" actId="20577"/>
          <ac:spMkLst>
            <pc:docMk/>
            <pc:sldMk cId="1811089295" sldId="355"/>
            <ac:spMk id="7" creationId="{00000000-0000-0000-0000-000000000000}"/>
          </ac:spMkLst>
        </pc:spChg>
        <pc:spChg chg="mod">
          <ac:chgData name="Tiina Hasari" userId="575eaa3b-52d4-4124-a8de-cd51c4b49055" providerId="ADAL" clId="{69AA8843-DFA5-4FCA-BDD5-BEDF6CA0E740}" dt="2021-10-26T11:24:38.158" v="1768" actId="1076"/>
          <ac:spMkLst>
            <pc:docMk/>
            <pc:sldMk cId="1811089295" sldId="355"/>
            <ac:spMk id="12" creationId="{00000000-0000-0000-0000-000000000000}"/>
          </ac:spMkLst>
        </pc:spChg>
        <pc:spChg chg="mod">
          <ac:chgData name="Tiina Hasari" userId="575eaa3b-52d4-4124-a8de-cd51c4b49055" providerId="ADAL" clId="{69AA8843-DFA5-4FCA-BDD5-BEDF6CA0E740}" dt="2021-11-02T08:43:43.743" v="3557" actId="1076"/>
          <ac:spMkLst>
            <pc:docMk/>
            <pc:sldMk cId="1811089295" sldId="355"/>
            <ac:spMk id="3077" creationId="{00000000-0000-0000-0000-000000000000}"/>
          </ac:spMkLst>
        </pc:spChg>
      </pc:sldChg>
      <pc:sldChg chg="addSp delSp modSp add mod">
        <pc:chgData name="Tiina Hasari" userId="575eaa3b-52d4-4124-a8de-cd51c4b49055" providerId="ADAL" clId="{69AA8843-DFA5-4FCA-BDD5-BEDF6CA0E740}" dt="2021-11-02T08:38:56.550" v="3485" actId="20577"/>
        <pc:sldMkLst>
          <pc:docMk/>
          <pc:sldMk cId="2562142279" sldId="356"/>
        </pc:sldMkLst>
        <pc:spChg chg="add del">
          <ac:chgData name="Tiina Hasari" userId="575eaa3b-52d4-4124-a8de-cd51c4b49055" providerId="ADAL" clId="{69AA8843-DFA5-4FCA-BDD5-BEDF6CA0E740}" dt="2021-10-26T11:14:30.307" v="1325"/>
          <ac:spMkLst>
            <pc:docMk/>
            <pc:sldMk cId="2562142279" sldId="356"/>
            <ac:spMk id="2" creationId="{A36BDCA9-BA3F-42E2-91D0-1930BDE38A8E}"/>
          </ac:spMkLst>
        </pc:spChg>
        <pc:spChg chg="del mod">
          <ac:chgData name="Tiina Hasari" userId="575eaa3b-52d4-4124-a8de-cd51c4b49055" providerId="ADAL" clId="{69AA8843-DFA5-4FCA-BDD5-BEDF6CA0E740}" dt="2021-10-26T11:13:53.839" v="1321" actId="478"/>
          <ac:spMkLst>
            <pc:docMk/>
            <pc:sldMk cId="2562142279" sldId="356"/>
            <ac:spMk id="3" creationId="{BC2280D5-A07F-41D3-A86D-D1249FBD60BA}"/>
          </ac:spMkLst>
        </pc:spChg>
        <pc:spChg chg="mod">
          <ac:chgData name="Tiina Hasari" userId="575eaa3b-52d4-4124-a8de-cd51c4b49055" providerId="ADAL" clId="{69AA8843-DFA5-4FCA-BDD5-BEDF6CA0E740}" dt="2021-11-02T08:38:56.550" v="3485" actId="20577"/>
          <ac:spMkLst>
            <pc:docMk/>
            <pc:sldMk cId="2562142279" sldId="356"/>
            <ac:spMk id="4" creationId="{B0B1C0A5-3E42-4ADC-ABAF-7270F0FD2A61}"/>
          </ac:spMkLst>
        </pc:spChg>
        <pc:spChg chg="add del">
          <ac:chgData name="Tiina Hasari" userId="575eaa3b-52d4-4124-a8de-cd51c4b49055" providerId="ADAL" clId="{69AA8843-DFA5-4FCA-BDD5-BEDF6CA0E740}" dt="2021-10-26T11:14:30.307" v="1325"/>
          <ac:spMkLst>
            <pc:docMk/>
            <pc:sldMk cId="2562142279" sldId="356"/>
            <ac:spMk id="5" creationId="{4EDFA574-B91D-4F03-9DF0-DFBFC04E6D44}"/>
          </ac:spMkLst>
        </pc:spChg>
        <pc:spChg chg="add del">
          <ac:chgData name="Tiina Hasari" userId="575eaa3b-52d4-4124-a8de-cd51c4b49055" providerId="ADAL" clId="{69AA8843-DFA5-4FCA-BDD5-BEDF6CA0E740}" dt="2021-10-26T11:14:30.307" v="1325"/>
          <ac:spMkLst>
            <pc:docMk/>
            <pc:sldMk cId="2562142279" sldId="356"/>
            <ac:spMk id="6" creationId="{3E4888C7-4587-4F3B-B9E5-907A478DE9D7}"/>
          </ac:spMkLst>
        </pc:spChg>
        <pc:spChg chg="add del">
          <ac:chgData name="Tiina Hasari" userId="575eaa3b-52d4-4124-a8de-cd51c4b49055" providerId="ADAL" clId="{69AA8843-DFA5-4FCA-BDD5-BEDF6CA0E740}" dt="2021-10-26T11:14:30.307" v="1325"/>
          <ac:spMkLst>
            <pc:docMk/>
            <pc:sldMk cId="2562142279" sldId="356"/>
            <ac:spMk id="9" creationId="{A825D626-6796-4680-9A33-2587AF329BAC}"/>
          </ac:spMkLst>
        </pc:spChg>
        <pc:spChg chg="add del">
          <ac:chgData name="Tiina Hasari" userId="575eaa3b-52d4-4124-a8de-cd51c4b49055" providerId="ADAL" clId="{69AA8843-DFA5-4FCA-BDD5-BEDF6CA0E740}" dt="2021-10-26T11:14:30.307" v="1325"/>
          <ac:spMkLst>
            <pc:docMk/>
            <pc:sldMk cId="2562142279" sldId="356"/>
            <ac:spMk id="10" creationId="{D2D67976-1390-455F-981C-6FE296AF95F2}"/>
          </ac:spMkLst>
        </pc:spChg>
        <pc:picChg chg="add del">
          <ac:chgData name="Tiina Hasari" userId="575eaa3b-52d4-4124-a8de-cd51c4b49055" providerId="ADAL" clId="{69AA8843-DFA5-4FCA-BDD5-BEDF6CA0E740}" dt="2021-10-26T11:14:30.307" v="1325"/>
          <ac:picMkLst>
            <pc:docMk/>
            <pc:sldMk cId="2562142279" sldId="356"/>
            <ac:picMk id="2049" creationId="{FEC4C8E8-7FF8-485A-A10D-4AAAC4359A7B}"/>
          </ac:picMkLst>
        </pc:picChg>
        <pc:picChg chg="add del">
          <ac:chgData name="Tiina Hasari" userId="575eaa3b-52d4-4124-a8de-cd51c4b49055" providerId="ADAL" clId="{69AA8843-DFA5-4FCA-BDD5-BEDF6CA0E740}" dt="2021-10-26T11:14:30.307" v="1325"/>
          <ac:picMkLst>
            <pc:docMk/>
            <pc:sldMk cId="2562142279" sldId="356"/>
            <ac:picMk id="2050" creationId="{B24AC2F6-2B5F-4E1A-B777-6FEBB9536F21}"/>
          </ac:picMkLst>
        </pc:picChg>
      </pc:sldChg>
      <pc:sldChg chg="addSp delSp modSp add mod ord">
        <pc:chgData name="Tiina Hasari" userId="575eaa3b-52d4-4124-a8de-cd51c4b49055" providerId="ADAL" clId="{69AA8843-DFA5-4FCA-BDD5-BEDF6CA0E740}" dt="2021-11-02T07:53:56.105" v="2601" actId="1076"/>
        <pc:sldMkLst>
          <pc:docMk/>
          <pc:sldMk cId="2458681162" sldId="357"/>
        </pc:sldMkLst>
        <pc:spChg chg="mod">
          <ac:chgData name="Tiina Hasari" userId="575eaa3b-52d4-4124-a8de-cd51c4b49055" providerId="ADAL" clId="{69AA8843-DFA5-4FCA-BDD5-BEDF6CA0E740}" dt="2021-11-02T07:49:09.810" v="2582" actId="1076"/>
          <ac:spMkLst>
            <pc:docMk/>
            <pc:sldMk cId="2458681162" sldId="357"/>
            <ac:spMk id="3" creationId="{039F2D72-4A94-4ACF-9F1A-AE7C96615D27}"/>
          </ac:spMkLst>
        </pc:spChg>
        <pc:spChg chg="mod">
          <ac:chgData name="Tiina Hasari" userId="575eaa3b-52d4-4124-a8de-cd51c4b49055" providerId="ADAL" clId="{69AA8843-DFA5-4FCA-BDD5-BEDF6CA0E740}" dt="2021-11-02T07:51:43.040" v="2590" actId="1076"/>
          <ac:spMkLst>
            <pc:docMk/>
            <pc:sldMk cId="2458681162" sldId="357"/>
            <ac:spMk id="7" creationId="{00000000-0000-0000-0000-000000000000}"/>
          </ac:spMkLst>
        </pc:spChg>
        <pc:picChg chg="del">
          <ac:chgData name="Tiina Hasari" userId="575eaa3b-52d4-4124-a8de-cd51c4b49055" providerId="ADAL" clId="{69AA8843-DFA5-4FCA-BDD5-BEDF6CA0E740}" dt="2021-11-01T14:39:12.246" v="2385" actId="478"/>
          <ac:picMkLst>
            <pc:docMk/>
            <pc:sldMk cId="2458681162" sldId="357"/>
            <ac:picMk id="4" creationId="{D6328112-6C74-492D-A1E8-A5E0265FA45C}"/>
          </ac:picMkLst>
        </pc:picChg>
        <pc:picChg chg="add mod">
          <ac:chgData name="Tiina Hasari" userId="575eaa3b-52d4-4124-a8de-cd51c4b49055" providerId="ADAL" clId="{69AA8843-DFA5-4FCA-BDD5-BEDF6CA0E740}" dt="2021-11-02T07:53:56.105" v="2601" actId="1076"/>
          <ac:picMkLst>
            <pc:docMk/>
            <pc:sldMk cId="2458681162" sldId="357"/>
            <ac:picMk id="5" creationId="{99114521-2EFE-4DAD-A3C6-8DC12B10EDF8}"/>
          </ac:picMkLst>
        </pc:picChg>
        <pc:picChg chg="add mod">
          <ac:chgData name="Tiina Hasari" userId="575eaa3b-52d4-4124-a8de-cd51c4b49055" providerId="ADAL" clId="{69AA8843-DFA5-4FCA-BDD5-BEDF6CA0E740}" dt="2021-11-02T07:49:03.780" v="2581" actId="14100"/>
          <ac:picMkLst>
            <pc:docMk/>
            <pc:sldMk cId="2458681162" sldId="357"/>
            <ac:picMk id="6" creationId="{710D0FD2-0134-48BD-A3DB-09F0D730A8E5}"/>
          </ac:picMkLst>
        </pc:picChg>
      </pc:sldChg>
      <pc:sldChg chg="modSp add del mod">
        <pc:chgData name="Tiina Hasari" userId="575eaa3b-52d4-4124-a8de-cd51c4b49055" providerId="ADAL" clId="{69AA8843-DFA5-4FCA-BDD5-BEDF6CA0E740}" dt="2021-11-02T08:33:35.208" v="3461" actId="47"/>
        <pc:sldMkLst>
          <pc:docMk/>
          <pc:sldMk cId="2971990817" sldId="358"/>
        </pc:sldMkLst>
        <pc:spChg chg="mod">
          <ac:chgData name="Tiina Hasari" userId="575eaa3b-52d4-4124-a8de-cd51c4b49055" providerId="ADAL" clId="{69AA8843-DFA5-4FCA-BDD5-BEDF6CA0E740}" dt="2021-11-02T08:32:01.116" v="3460" actId="20577"/>
          <ac:spMkLst>
            <pc:docMk/>
            <pc:sldMk cId="2971990817" sldId="358"/>
            <ac:spMk id="3077" creationId="{00000000-0000-0000-0000-000000000000}"/>
          </ac:spMkLst>
        </pc:spChg>
      </pc:sldChg>
    </pc:docChg>
  </pc:docChgLst>
  <pc:docChgLst>
    <pc:chgData name="Tiina Hasari" userId="575eaa3b-52d4-4124-a8de-cd51c4b49055" providerId="ADAL" clId="{EAF509CE-F72E-40CD-B993-062DF7475F0C}"/>
    <pc:docChg chg="undo custSel addSld modSld sldOrd">
      <pc:chgData name="Tiina Hasari" userId="575eaa3b-52d4-4124-a8de-cd51c4b49055" providerId="ADAL" clId="{EAF509CE-F72E-40CD-B993-062DF7475F0C}" dt="2022-05-27T10:59:29.418" v="4000" actId="20577"/>
      <pc:docMkLst>
        <pc:docMk/>
      </pc:docMkLst>
      <pc:sldChg chg="modSp mod">
        <pc:chgData name="Tiina Hasari" userId="575eaa3b-52d4-4124-a8de-cd51c4b49055" providerId="ADAL" clId="{EAF509CE-F72E-40CD-B993-062DF7475F0C}" dt="2022-05-27T08:46:38.394" v="67" actId="404"/>
        <pc:sldMkLst>
          <pc:docMk/>
          <pc:sldMk cId="0" sldId="261"/>
        </pc:sldMkLst>
        <pc:spChg chg="mod">
          <ac:chgData name="Tiina Hasari" userId="575eaa3b-52d4-4124-a8de-cd51c4b49055" providerId="ADAL" clId="{EAF509CE-F72E-40CD-B993-062DF7475F0C}" dt="2022-05-27T08:46:38.394" v="67" actId="404"/>
          <ac:spMkLst>
            <pc:docMk/>
            <pc:sldMk cId="0" sldId="261"/>
            <ac:spMk id="2058" creationId="{00000000-0000-0000-0000-000000000000}"/>
          </ac:spMkLst>
        </pc:spChg>
      </pc:sldChg>
      <pc:sldChg chg="modSp mod">
        <pc:chgData name="Tiina Hasari" userId="575eaa3b-52d4-4124-a8de-cd51c4b49055" providerId="ADAL" clId="{EAF509CE-F72E-40CD-B993-062DF7475F0C}" dt="2022-05-27T10:56:44.151" v="3977" actId="20577"/>
        <pc:sldMkLst>
          <pc:docMk/>
          <pc:sldMk cId="983658676" sldId="263"/>
        </pc:sldMkLst>
        <pc:spChg chg="mod">
          <ac:chgData name="Tiina Hasari" userId="575eaa3b-52d4-4124-a8de-cd51c4b49055" providerId="ADAL" clId="{EAF509CE-F72E-40CD-B993-062DF7475F0C}" dt="2022-05-27T10:56:44.151" v="3977" actId="20577"/>
          <ac:spMkLst>
            <pc:docMk/>
            <pc:sldMk cId="983658676" sldId="263"/>
            <ac:spMk id="14" creationId="{00000000-0000-0000-0000-000000000000}"/>
          </ac:spMkLst>
        </pc:spChg>
      </pc:sldChg>
      <pc:sldChg chg="addSp delSp modSp mod">
        <pc:chgData name="Tiina Hasari" userId="575eaa3b-52d4-4124-a8de-cd51c4b49055" providerId="ADAL" clId="{EAF509CE-F72E-40CD-B993-062DF7475F0C}" dt="2022-05-27T10:50:39.756" v="3864" actId="404"/>
        <pc:sldMkLst>
          <pc:docMk/>
          <pc:sldMk cId="86557645" sldId="267"/>
        </pc:sldMkLst>
        <pc:spChg chg="add mod">
          <ac:chgData name="Tiina Hasari" userId="575eaa3b-52d4-4124-a8de-cd51c4b49055" providerId="ADAL" clId="{EAF509CE-F72E-40CD-B993-062DF7475F0C}" dt="2022-05-27T10:50:39.756" v="3864" actId="404"/>
          <ac:spMkLst>
            <pc:docMk/>
            <pc:sldMk cId="86557645" sldId="267"/>
            <ac:spMk id="3" creationId="{656DD170-20C7-0721-0732-D8D0D0507DFD}"/>
          </ac:spMkLst>
        </pc:spChg>
        <pc:spChg chg="del mod">
          <ac:chgData name="Tiina Hasari" userId="575eaa3b-52d4-4124-a8de-cd51c4b49055" providerId="ADAL" clId="{EAF509CE-F72E-40CD-B993-062DF7475F0C}" dt="2022-05-27T10:05:51.439" v="2664" actId="478"/>
          <ac:spMkLst>
            <pc:docMk/>
            <pc:sldMk cId="86557645" sldId="267"/>
            <ac:spMk id="4" creationId="{7F68E32E-FF48-49B0-92ED-0564846B15DC}"/>
          </ac:spMkLst>
        </pc:spChg>
        <pc:spChg chg="del mod">
          <ac:chgData name="Tiina Hasari" userId="575eaa3b-52d4-4124-a8de-cd51c4b49055" providerId="ADAL" clId="{EAF509CE-F72E-40CD-B993-062DF7475F0C}" dt="2022-05-27T09:51:30.990" v="1912"/>
          <ac:spMkLst>
            <pc:docMk/>
            <pc:sldMk cId="86557645" sldId="267"/>
            <ac:spMk id="7" creationId="{00000000-0000-0000-0000-000000000000}"/>
          </ac:spMkLst>
        </pc:spChg>
        <pc:spChg chg="del">
          <ac:chgData name="Tiina Hasari" userId="575eaa3b-52d4-4124-a8de-cd51c4b49055" providerId="ADAL" clId="{EAF509CE-F72E-40CD-B993-062DF7475F0C}" dt="2022-05-27T09:53:17.059" v="1954"/>
          <ac:spMkLst>
            <pc:docMk/>
            <pc:sldMk cId="86557645" sldId="267"/>
            <ac:spMk id="10" creationId="{D55B150C-0099-40B5-8F32-65E9A2404AC2}"/>
          </ac:spMkLst>
        </pc:spChg>
        <pc:spChg chg="mod">
          <ac:chgData name="Tiina Hasari" userId="575eaa3b-52d4-4124-a8de-cd51c4b49055" providerId="ADAL" clId="{EAF509CE-F72E-40CD-B993-062DF7475F0C}" dt="2022-05-27T09:51:46.382" v="1916" actId="1076"/>
          <ac:spMkLst>
            <pc:docMk/>
            <pc:sldMk cId="86557645" sldId="267"/>
            <ac:spMk id="3077" creationId="{00000000-0000-0000-0000-000000000000}"/>
          </ac:spMkLst>
        </pc:spChg>
      </pc:sldChg>
      <pc:sldChg chg="addSp modSp mod">
        <pc:chgData name="Tiina Hasari" userId="575eaa3b-52d4-4124-a8de-cd51c4b49055" providerId="ADAL" clId="{EAF509CE-F72E-40CD-B993-062DF7475F0C}" dt="2022-05-27T09:17:18.384" v="932" actId="1076"/>
        <pc:sldMkLst>
          <pc:docMk/>
          <pc:sldMk cId="2107545506" sldId="292"/>
        </pc:sldMkLst>
        <pc:spChg chg="add mod">
          <ac:chgData name="Tiina Hasari" userId="575eaa3b-52d4-4124-a8de-cd51c4b49055" providerId="ADAL" clId="{EAF509CE-F72E-40CD-B993-062DF7475F0C}" dt="2022-05-27T09:17:18.384" v="932" actId="1076"/>
          <ac:spMkLst>
            <pc:docMk/>
            <pc:sldMk cId="2107545506" sldId="292"/>
            <ac:spMk id="2" creationId="{2532216E-4009-1B86-60F6-4EA3000A8587}"/>
          </ac:spMkLst>
        </pc:spChg>
      </pc:sldChg>
      <pc:sldChg chg="modSp mod">
        <pc:chgData name="Tiina Hasari" userId="575eaa3b-52d4-4124-a8de-cd51c4b49055" providerId="ADAL" clId="{EAF509CE-F72E-40CD-B993-062DF7475F0C}" dt="2022-05-27T08:47:56.491" v="81" actId="20577"/>
        <pc:sldMkLst>
          <pc:docMk/>
          <pc:sldMk cId="3256607608" sldId="305"/>
        </pc:sldMkLst>
        <pc:spChg chg="mod">
          <ac:chgData name="Tiina Hasari" userId="575eaa3b-52d4-4124-a8de-cd51c4b49055" providerId="ADAL" clId="{EAF509CE-F72E-40CD-B993-062DF7475F0C}" dt="2022-05-27T08:41:13.013" v="1" actId="113"/>
          <ac:spMkLst>
            <pc:docMk/>
            <pc:sldMk cId="3256607608" sldId="305"/>
            <ac:spMk id="3" creationId="{53627294-FE10-498F-A881-F7D0AE62ED0E}"/>
          </ac:spMkLst>
        </pc:spChg>
        <pc:spChg chg="mod">
          <ac:chgData name="Tiina Hasari" userId="575eaa3b-52d4-4124-a8de-cd51c4b49055" providerId="ADAL" clId="{EAF509CE-F72E-40CD-B993-062DF7475F0C}" dt="2022-05-27T08:41:04.578" v="0" actId="14100"/>
          <ac:spMkLst>
            <pc:docMk/>
            <pc:sldMk cId="3256607608" sldId="305"/>
            <ac:spMk id="7" creationId="{00000000-0000-0000-0000-000000000000}"/>
          </ac:spMkLst>
        </pc:spChg>
        <pc:spChg chg="mod">
          <ac:chgData name="Tiina Hasari" userId="575eaa3b-52d4-4124-a8de-cd51c4b49055" providerId="ADAL" clId="{EAF509CE-F72E-40CD-B993-062DF7475F0C}" dt="2022-05-27T08:47:56.491" v="81" actId="20577"/>
          <ac:spMkLst>
            <pc:docMk/>
            <pc:sldMk cId="3256607608" sldId="305"/>
            <ac:spMk id="3077" creationId="{00000000-0000-0000-0000-000000000000}"/>
          </ac:spMkLst>
        </pc:spChg>
      </pc:sldChg>
      <pc:sldChg chg="modSp mod">
        <pc:chgData name="Tiina Hasari" userId="575eaa3b-52d4-4124-a8de-cd51c4b49055" providerId="ADAL" clId="{EAF509CE-F72E-40CD-B993-062DF7475F0C}" dt="2022-05-27T09:18:00.557" v="948" actId="20577"/>
        <pc:sldMkLst>
          <pc:docMk/>
          <pc:sldMk cId="1929118855" sldId="306"/>
        </pc:sldMkLst>
        <pc:spChg chg="mod">
          <ac:chgData name="Tiina Hasari" userId="575eaa3b-52d4-4124-a8de-cd51c4b49055" providerId="ADAL" clId="{EAF509CE-F72E-40CD-B993-062DF7475F0C}" dt="2022-05-27T09:18:00.557" v="948" actId="20577"/>
          <ac:spMkLst>
            <pc:docMk/>
            <pc:sldMk cId="1929118855" sldId="306"/>
            <ac:spMk id="3077" creationId="{00000000-0000-0000-0000-000000000000}"/>
          </ac:spMkLst>
        </pc:spChg>
      </pc:sldChg>
      <pc:sldChg chg="modSp mod">
        <pc:chgData name="Tiina Hasari" userId="575eaa3b-52d4-4124-a8de-cd51c4b49055" providerId="ADAL" clId="{EAF509CE-F72E-40CD-B993-062DF7475F0C}" dt="2022-05-27T09:18:53.538" v="977" actId="14100"/>
        <pc:sldMkLst>
          <pc:docMk/>
          <pc:sldMk cId="2181541620" sldId="307"/>
        </pc:sldMkLst>
        <pc:spChg chg="mod">
          <ac:chgData name="Tiina Hasari" userId="575eaa3b-52d4-4124-a8de-cd51c4b49055" providerId="ADAL" clId="{EAF509CE-F72E-40CD-B993-062DF7475F0C}" dt="2022-05-27T09:18:53.538" v="977" actId="14100"/>
          <ac:spMkLst>
            <pc:docMk/>
            <pc:sldMk cId="2181541620" sldId="307"/>
            <ac:spMk id="12" creationId="{00000000-0000-0000-0000-000000000000}"/>
          </ac:spMkLst>
        </pc:spChg>
        <pc:spChg chg="mod">
          <ac:chgData name="Tiina Hasari" userId="575eaa3b-52d4-4124-a8de-cd51c4b49055" providerId="ADAL" clId="{EAF509CE-F72E-40CD-B993-062DF7475F0C}" dt="2022-05-27T09:18:41.716" v="975" actId="20577"/>
          <ac:spMkLst>
            <pc:docMk/>
            <pc:sldMk cId="2181541620" sldId="307"/>
            <ac:spMk id="3077" creationId="{00000000-0000-0000-0000-000000000000}"/>
          </ac:spMkLst>
        </pc:spChg>
      </pc:sldChg>
      <pc:sldChg chg="modSp mod">
        <pc:chgData name="Tiina Hasari" userId="575eaa3b-52d4-4124-a8de-cd51c4b49055" providerId="ADAL" clId="{EAF509CE-F72E-40CD-B993-062DF7475F0C}" dt="2022-05-27T09:21:17.788" v="1033" actId="20577"/>
        <pc:sldMkLst>
          <pc:docMk/>
          <pc:sldMk cId="4042195526" sldId="309"/>
        </pc:sldMkLst>
        <pc:spChg chg="mod">
          <ac:chgData name="Tiina Hasari" userId="575eaa3b-52d4-4124-a8de-cd51c4b49055" providerId="ADAL" clId="{EAF509CE-F72E-40CD-B993-062DF7475F0C}" dt="2022-05-27T09:21:17.788" v="1033" actId="20577"/>
          <ac:spMkLst>
            <pc:docMk/>
            <pc:sldMk cId="4042195526" sldId="309"/>
            <ac:spMk id="7" creationId="{00000000-0000-0000-0000-000000000000}"/>
          </ac:spMkLst>
        </pc:spChg>
        <pc:spChg chg="mod">
          <ac:chgData name="Tiina Hasari" userId="575eaa3b-52d4-4124-a8de-cd51c4b49055" providerId="ADAL" clId="{EAF509CE-F72E-40CD-B993-062DF7475F0C}" dt="2022-05-27T09:20:02.900" v="1013" actId="1076"/>
          <ac:spMkLst>
            <pc:docMk/>
            <pc:sldMk cId="4042195526" sldId="309"/>
            <ac:spMk id="12" creationId="{00000000-0000-0000-0000-000000000000}"/>
          </ac:spMkLst>
        </pc:spChg>
        <pc:spChg chg="mod">
          <ac:chgData name="Tiina Hasari" userId="575eaa3b-52d4-4124-a8de-cd51c4b49055" providerId="ADAL" clId="{EAF509CE-F72E-40CD-B993-062DF7475F0C}" dt="2022-05-27T09:19:58.540" v="1011" actId="20577"/>
          <ac:spMkLst>
            <pc:docMk/>
            <pc:sldMk cId="4042195526" sldId="309"/>
            <ac:spMk id="3077" creationId="{00000000-0000-0000-0000-000000000000}"/>
          </ac:spMkLst>
        </pc:spChg>
      </pc:sldChg>
      <pc:sldChg chg="modSp mod">
        <pc:chgData name="Tiina Hasari" userId="575eaa3b-52d4-4124-a8de-cd51c4b49055" providerId="ADAL" clId="{EAF509CE-F72E-40CD-B993-062DF7475F0C}" dt="2022-05-27T09:12:58.979" v="752" actId="207"/>
        <pc:sldMkLst>
          <pc:docMk/>
          <pc:sldMk cId="1877006759" sldId="326"/>
        </pc:sldMkLst>
        <pc:spChg chg="mod">
          <ac:chgData name="Tiina Hasari" userId="575eaa3b-52d4-4124-a8de-cd51c4b49055" providerId="ADAL" clId="{EAF509CE-F72E-40CD-B993-062DF7475F0C}" dt="2022-05-27T09:12:58.979" v="752" actId="207"/>
          <ac:spMkLst>
            <pc:docMk/>
            <pc:sldMk cId="1877006759" sldId="326"/>
            <ac:spMk id="3" creationId="{AF2BFA2D-506E-4B68-98B6-1071AC85B56A}"/>
          </ac:spMkLst>
        </pc:spChg>
      </pc:sldChg>
      <pc:sldChg chg="addSp modSp mod">
        <pc:chgData name="Tiina Hasari" userId="575eaa3b-52d4-4124-a8de-cd51c4b49055" providerId="ADAL" clId="{EAF509CE-F72E-40CD-B993-062DF7475F0C}" dt="2022-05-27T08:52:37.169" v="547" actId="113"/>
        <pc:sldMkLst>
          <pc:docMk/>
          <pc:sldMk cId="2325167686" sldId="327"/>
        </pc:sldMkLst>
        <pc:spChg chg="add mod">
          <ac:chgData name="Tiina Hasari" userId="575eaa3b-52d4-4124-a8de-cd51c4b49055" providerId="ADAL" clId="{EAF509CE-F72E-40CD-B993-062DF7475F0C}" dt="2022-05-27T08:52:37.169" v="547" actId="113"/>
          <ac:spMkLst>
            <pc:docMk/>
            <pc:sldMk cId="2325167686" sldId="327"/>
            <ac:spMk id="3" creationId="{5CD9F252-2C66-044E-9A76-53BD059E8BBC}"/>
          </ac:spMkLst>
        </pc:spChg>
        <pc:spChg chg="mod">
          <ac:chgData name="Tiina Hasari" userId="575eaa3b-52d4-4124-a8de-cd51c4b49055" providerId="ADAL" clId="{EAF509CE-F72E-40CD-B993-062DF7475F0C}" dt="2022-05-27T08:50:13.539" v="215" actId="1076"/>
          <ac:spMkLst>
            <pc:docMk/>
            <pc:sldMk cId="2325167686" sldId="327"/>
            <ac:spMk id="7" creationId="{00000000-0000-0000-0000-000000000000}"/>
          </ac:spMkLst>
        </pc:spChg>
        <pc:spChg chg="mod">
          <ac:chgData name="Tiina Hasari" userId="575eaa3b-52d4-4124-a8de-cd51c4b49055" providerId="ADAL" clId="{EAF509CE-F72E-40CD-B993-062DF7475F0C}" dt="2022-05-27T08:48:03.760" v="93" actId="20577"/>
          <ac:spMkLst>
            <pc:docMk/>
            <pc:sldMk cId="2325167686" sldId="327"/>
            <ac:spMk id="3077" creationId="{00000000-0000-0000-0000-000000000000}"/>
          </ac:spMkLst>
        </pc:spChg>
      </pc:sldChg>
      <pc:sldChg chg="modSp mod">
        <pc:chgData name="Tiina Hasari" userId="575eaa3b-52d4-4124-a8de-cd51c4b49055" providerId="ADAL" clId="{EAF509CE-F72E-40CD-B993-062DF7475F0C}" dt="2022-05-27T09:27:39.840" v="1411" actId="404"/>
        <pc:sldMkLst>
          <pc:docMk/>
          <pc:sldMk cId="4180845085" sldId="329"/>
        </pc:sldMkLst>
        <pc:spChg chg="mod">
          <ac:chgData name="Tiina Hasari" userId="575eaa3b-52d4-4124-a8de-cd51c4b49055" providerId="ADAL" clId="{EAF509CE-F72E-40CD-B993-062DF7475F0C}" dt="2022-05-27T09:27:39.840" v="1411" actId="404"/>
          <ac:spMkLst>
            <pc:docMk/>
            <pc:sldMk cId="4180845085" sldId="329"/>
            <ac:spMk id="7" creationId="{00000000-0000-0000-0000-000000000000}"/>
          </ac:spMkLst>
        </pc:spChg>
        <pc:picChg chg="mod">
          <ac:chgData name="Tiina Hasari" userId="575eaa3b-52d4-4124-a8de-cd51c4b49055" providerId="ADAL" clId="{EAF509CE-F72E-40CD-B993-062DF7475F0C}" dt="2022-05-27T09:26:52.863" v="1367" actId="1076"/>
          <ac:picMkLst>
            <pc:docMk/>
            <pc:sldMk cId="4180845085" sldId="329"/>
            <ac:picMk id="5" creationId="{301B3FB1-40EF-4ED0-92AE-38135CB5DC9A}"/>
          </ac:picMkLst>
        </pc:picChg>
      </pc:sldChg>
      <pc:sldChg chg="modSp mod">
        <pc:chgData name="Tiina Hasari" userId="575eaa3b-52d4-4124-a8de-cd51c4b49055" providerId="ADAL" clId="{EAF509CE-F72E-40CD-B993-062DF7475F0C}" dt="2022-05-27T08:49:04.009" v="119" actId="20577"/>
        <pc:sldMkLst>
          <pc:docMk/>
          <pc:sldMk cId="588041493" sldId="330"/>
        </pc:sldMkLst>
        <pc:spChg chg="mod">
          <ac:chgData name="Tiina Hasari" userId="575eaa3b-52d4-4124-a8de-cd51c4b49055" providerId="ADAL" clId="{EAF509CE-F72E-40CD-B993-062DF7475F0C}" dt="2022-05-27T08:49:04.009" v="119" actId="20577"/>
          <ac:spMkLst>
            <pc:docMk/>
            <pc:sldMk cId="588041493" sldId="330"/>
            <ac:spMk id="3077" creationId="{00000000-0000-0000-0000-000000000000}"/>
          </ac:spMkLst>
        </pc:spChg>
      </pc:sldChg>
      <pc:sldChg chg="modSp mod">
        <pc:chgData name="Tiina Hasari" userId="575eaa3b-52d4-4124-a8de-cd51c4b49055" providerId="ADAL" clId="{EAF509CE-F72E-40CD-B993-062DF7475F0C}" dt="2022-05-27T08:53:28.945" v="548" actId="1076"/>
        <pc:sldMkLst>
          <pc:docMk/>
          <pc:sldMk cId="2159921990" sldId="331"/>
        </pc:sldMkLst>
        <pc:spChg chg="mod">
          <ac:chgData name="Tiina Hasari" userId="575eaa3b-52d4-4124-a8de-cd51c4b49055" providerId="ADAL" clId="{EAF509CE-F72E-40CD-B993-062DF7475F0C}" dt="2022-05-27T08:53:28.945" v="548" actId="1076"/>
          <ac:spMkLst>
            <pc:docMk/>
            <pc:sldMk cId="2159921990" sldId="331"/>
            <ac:spMk id="7" creationId="{00000000-0000-0000-0000-000000000000}"/>
          </ac:spMkLst>
        </pc:spChg>
        <pc:spChg chg="mod">
          <ac:chgData name="Tiina Hasari" userId="575eaa3b-52d4-4124-a8de-cd51c4b49055" providerId="ADAL" clId="{EAF509CE-F72E-40CD-B993-062DF7475F0C}" dt="2022-05-27T08:48:17.144" v="109" actId="20577"/>
          <ac:spMkLst>
            <pc:docMk/>
            <pc:sldMk cId="2159921990" sldId="331"/>
            <ac:spMk id="3077" creationId="{00000000-0000-0000-0000-000000000000}"/>
          </ac:spMkLst>
        </pc:spChg>
      </pc:sldChg>
      <pc:sldChg chg="modSp mod">
        <pc:chgData name="Tiina Hasari" userId="575eaa3b-52d4-4124-a8de-cd51c4b49055" providerId="ADAL" clId="{EAF509CE-F72E-40CD-B993-062DF7475F0C}" dt="2022-05-27T09:14:06.931" v="772" actId="20577"/>
        <pc:sldMkLst>
          <pc:docMk/>
          <pc:sldMk cId="731733585" sldId="334"/>
        </pc:sldMkLst>
        <pc:spChg chg="mod">
          <ac:chgData name="Tiina Hasari" userId="575eaa3b-52d4-4124-a8de-cd51c4b49055" providerId="ADAL" clId="{EAF509CE-F72E-40CD-B993-062DF7475F0C}" dt="2022-05-27T09:14:06.931" v="772" actId="20577"/>
          <ac:spMkLst>
            <pc:docMk/>
            <pc:sldMk cId="731733585" sldId="334"/>
            <ac:spMk id="3" creationId="{9D32E9D4-AF39-487C-9006-E50020F61FAC}"/>
          </ac:spMkLst>
        </pc:spChg>
      </pc:sldChg>
      <pc:sldChg chg="delSp modSp mod">
        <pc:chgData name="Tiina Hasari" userId="575eaa3b-52d4-4124-a8de-cd51c4b49055" providerId="ADAL" clId="{EAF509CE-F72E-40CD-B993-062DF7475F0C}" dt="2022-05-27T10:44:06.369" v="3539" actId="1076"/>
        <pc:sldMkLst>
          <pc:docMk/>
          <pc:sldMk cId="1637550972" sldId="340"/>
        </pc:sldMkLst>
        <pc:spChg chg="del">
          <ac:chgData name="Tiina Hasari" userId="575eaa3b-52d4-4124-a8de-cd51c4b49055" providerId="ADAL" clId="{EAF509CE-F72E-40CD-B993-062DF7475F0C}" dt="2022-05-27T10:15:49.553" v="3056" actId="478"/>
          <ac:spMkLst>
            <pc:docMk/>
            <pc:sldMk cId="1637550972" sldId="340"/>
            <ac:spMk id="3" creationId="{9545EB1C-4576-45A7-B5F3-351F0759A30F}"/>
          </ac:spMkLst>
        </pc:spChg>
        <pc:spChg chg="mod">
          <ac:chgData name="Tiina Hasari" userId="575eaa3b-52d4-4124-a8de-cd51c4b49055" providerId="ADAL" clId="{EAF509CE-F72E-40CD-B993-062DF7475F0C}" dt="2022-05-27T10:44:06.369" v="3539" actId="1076"/>
          <ac:spMkLst>
            <pc:docMk/>
            <pc:sldMk cId="1637550972" sldId="340"/>
            <ac:spMk id="7" creationId="{00000000-0000-0000-0000-000000000000}"/>
          </ac:spMkLst>
        </pc:spChg>
        <pc:spChg chg="del">
          <ac:chgData name="Tiina Hasari" userId="575eaa3b-52d4-4124-a8de-cd51c4b49055" providerId="ADAL" clId="{EAF509CE-F72E-40CD-B993-062DF7475F0C}" dt="2022-05-27T10:15:53.240" v="3057" actId="478"/>
          <ac:spMkLst>
            <pc:docMk/>
            <pc:sldMk cId="1637550972" sldId="340"/>
            <ac:spMk id="10" creationId="{8AB353C3-AC7C-417F-91BD-8B556DB0B503}"/>
          </ac:spMkLst>
        </pc:spChg>
        <pc:spChg chg="mod">
          <ac:chgData name="Tiina Hasari" userId="575eaa3b-52d4-4124-a8de-cd51c4b49055" providerId="ADAL" clId="{EAF509CE-F72E-40CD-B993-062DF7475F0C}" dt="2022-05-27T10:12:59.989" v="2955" actId="403"/>
          <ac:spMkLst>
            <pc:docMk/>
            <pc:sldMk cId="1637550972" sldId="340"/>
            <ac:spMk id="3077" creationId="{00000000-0000-0000-0000-000000000000}"/>
          </ac:spMkLst>
        </pc:spChg>
      </pc:sldChg>
      <pc:sldChg chg="modSp mod">
        <pc:chgData name="Tiina Hasari" userId="575eaa3b-52d4-4124-a8de-cd51c4b49055" providerId="ADAL" clId="{EAF509CE-F72E-40CD-B993-062DF7475F0C}" dt="2022-05-27T10:59:29.418" v="4000" actId="20577"/>
        <pc:sldMkLst>
          <pc:docMk/>
          <pc:sldMk cId="1814712190" sldId="345"/>
        </pc:sldMkLst>
        <pc:spChg chg="mod">
          <ac:chgData name="Tiina Hasari" userId="575eaa3b-52d4-4124-a8de-cd51c4b49055" providerId="ADAL" clId="{EAF509CE-F72E-40CD-B993-062DF7475F0C}" dt="2022-05-27T10:59:29.418" v="4000" actId="20577"/>
          <ac:spMkLst>
            <pc:docMk/>
            <pc:sldMk cId="1814712190" sldId="345"/>
            <ac:spMk id="2058" creationId="{00000000-0000-0000-0000-000000000000}"/>
          </ac:spMkLst>
        </pc:spChg>
      </pc:sldChg>
      <pc:sldChg chg="modSp mod">
        <pc:chgData name="Tiina Hasari" userId="575eaa3b-52d4-4124-a8de-cd51c4b49055" providerId="ADAL" clId="{EAF509CE-F72E-40CD-B993-062DF7475F0C}" dt="2022-05-27T09:50:26.373" v="1906" actId="20577"/>
        <pc:sldMkLst>
          <pc:docMk/>
          <pc:sldMk cId="1806764753" sldId="349"/>
        </pc:sldMkLst>
        <pc:spChg chg="mod">
          <ac:chgData name="Tiina Hasari" userId="575eaa3b-52d4-4124-a8de-cd51c4b49055" providerId="ADAL" clId="{EAF509CE-F72E-40CD-B993-062DF7475F0C}" dt="2022-05-27T09:50:26.373" v="1906" actId="20577"/>
          <ac:spMkLst>
            <pc:docMk/>
            <pc:sldMk cId="1806764753" sldId="349"/>
            <ac:spMk id="7" creationId="{00000000-0000-0000-0000-000000000000}"/>
          </ac:spMkLst>
        </pc:spChg>
      </pc:sldChg>
      <pc:sldChg chg="delSp modSp mod">
        <pc:chgData name="Tiina Hasari" userId="575eaa3b-52d4-4124-a8de-cd51c4b49055" providerId="ADAL" clId="{EAF509CE-F72E-40CD-B993-062DF7475F0C}" dt="2022-05-27T09:43:08.061" v="1841" actId="20577"/>
        <pc:sldMkLst>
          <pc:docMk/>
          <pc:sldMk cId="3865277401" sldId="352"/>
        </pc:sldMkLst>
        <pc:spChg chg="mod">
          <ac:chgData name="Tiina Hasari" userId="575eaa3b-52d4-4124-a8de-cd51c4b49055" providerId="ADAL" clId="{EAF509CE-F72E-40CD-B993-062DF7475F0C}" dt="2022-05-27T09:43:08.061" v="1841" actId="20577"/>
          <ac:spMkLst>
            <pc:docMk/>
            <pc:sldMk cId="3865277401" sldId="352"/>
            <ac:spMk id="9" creationId="{05050951-80E5-4123-9B8D-8B8AA2A5AA19}"/>
          </ac:spMkLst>
        </pc:spChg>
        <pc:spChg chg="del mod">
          <ac:chgData name="Tiina Hasari" userId="575eaa3b-52d4-4124-a8de-cd51c4b49055" providerId="ADAL" clId="{EAF509CE-F72E-40CD-B993-062DF7475F0C}" dt="2022-05-27T09:31:25.189" v="1419"/>
          <ac:spMkLst>
            <pc:docMk/>
            <pc:sldMk cId="3865277401" sldId="352"/>
            <ac:spMk id="11" creationId="{BC23C841-A135-475F-BE68-B3FC8268664E}"/>
          </ac:spMkLst>
        </pc:spChg>
      </pc:sldChg>
      <pc:sldChg chg="modSp mod">
        <pc:chgData name="Tiina Hasari" userId="575eaa3b-52d4-4124-a8de-cd51c4b49055" providerId="ADAL" clId="{EAF509CE-F72E-40CD-B993-062DF7475F0C}" dt="2022-05-27T09:45:18.077" v="1850" actId="404"/>
        <pc:sldMkLst>
          <pc:docMk/>
          <pc:sldMk cId="3244254766" sldId="353"/>
        </pc:sldMkLst>
        <pc:spChg chg="mod">
          <ac:chgData name="Tiina Hasari" userId="575eaa3b-52d4-4124-a8de-cd51c4b49055" providerId="ADAL" clId="{EAF509CE-F72E-40CD-B993-062DF7475F0C}" dt="2022-05-27T09:45:18.077" v="1850" actId="404"/>
          <ac:spMkLst>
            <pc:docMk/>
            <pc:sldMk cId="3244254766" sldId="353"/>
            <ac:spMk id="7" creationId="{00000000-0000-0000-0000-000000000000}"/>
          </ac:spMkLst>
        </pc:spChg>
      </pc:sldChg>
      <pc:sldChg chg="modSp mod">
        <pc:chgData name="Tiina Hasari" userId="575eaa3b-52d4-4124-a8de-cd51c4b49055" providerId="ADAL" clId="{EAF509CE-F72E-40CD-B993-062DF7475F0C}" dt="2022-05-27T10:53:40.807" v="3951" actId="20577"/>
        <pc:sldMkLst>
          <pc:docMk/>
          <pc:sldMk cId="2562142279" sldId="356"/>
        </pc:sldMkLst>
        <pc:spChg chg="mod">
          <ac:chgData name="Tiina Hasari" userId="575eaa3b-52d4-4124-a8de-cd51c4b49055" providerId="ADAL" clId="{EAF509CE-F72E-40CD-B993-062DF7475F0C}" dt="2022-05-27T10:53:40.807" v="3951" actId="20577"/>
          <ac:spMkLst>
            <pc:docMk/>
            <pc:sldMk cId="2562142279" sldId="356"/>
            <ac:spMk id="4" creationId="{B0B1C0A5-3E42-4ADC-ABAF-7270F0FD2A61}"/>
          </ac:spMkLst>
        </pc:spChg>
      </pc:sldChg>
      <pc:sldChg chg="modSp add mod ord">
        <pc:chgData name="Tiina Hasari" userId="575eaa3b-52d4-4124-a8de-cd51c4b49055" providerId="ADAL" clId="{EAF509CE-F72E-40CD-B993-062DF7475F0C}" dt="2022-05-27T08:42:17.969" v="7" actId="1076"/>
        <pc:sldMkLst>
          <pc:docMk/>
          <pc:sldMk cId="2031742685" sldId="358"/>
        </pc:sldMkLst>
        <pc:spChg chg="mod">
          <ac:chgData name="Tiina Hasari" userId="575eaa3b-52d4-4124-a8de-cd51c4b49055" providerId="ADAL" clId="{EAF509CE-F72E-40CD-B993-062DF7475F0C}" dt="2022-05-27T08:42:17.969" v="7" actId="1076"/>
          <ac:spMkLst>
            <pc:docMk/>
            <pc:sldMk cId="2031742685" sldId="358"/>
            <ac:spMk id="2058" creationId="{00000000-0000-0000-0000-000000000000}"/>
          </ac:spMkLst>
        </pc:spChg>
      </pc:sldChg>
      <pc:sldChg chg="addSp modSp add mod">
        <pc:chgData name="Tiina Hasari" userId="575eaa3b-52d4-4124-a8de-cd51c4b49055" providerId="ADAL" clId="{EAF509CE-F72E-40CD-B993-062DF7475F0C}" dt="2022-05-27T09:14:47.015" v="801" actId="20577"/>
        <pc:sldMkLst>
          <pc:docMk/>
          <pc:sldMk cId="2180177405" sldId="359"/>
        </pc:sldMkLst>
        <pc:spChg chg="mod">
          <ac:chgData name="Tiina Hasari" userId="575eaa3b-52d4-4124-a8de-cd51c4b49055" providerId="ADAL" clId="{EAF509CE-F72E-40CD-B993-062DF7475F0C}" dt="2022-05-27T09:11:37.414" v="725" actId="1076"/>
          <ac:spMkLst>
            <pc:docMk/>
            <pc:sldMk cId="2180177405" sldId="359"/>
            <ac:spMk id="3" creationId="{9D32E9D4-AF39-487C-9006-E50020F61FAC}"/>
          </ac:spMkLst>
        </pc:spChg>
        <pc:spChg chg="add mod">
          <ac:chgData name="Tiina Hasari" userId="575eaa3b-52d4-4124-a8de-cd51c4b49055" providerId="ADAL" clId="{EAF509CE-F72E-40CD-B993-062DF7475F0C}" dt="2022-05-27T09:14:47.015" v="801" actId="20577"/>
          <ac:spMkLst>
            <pc:docMk/>
            <pc:sldMk cId="2180177405" sldId="359"/>
            <ac:spMk id="4" creationId="{4A793CA4-823D-84F5-A39E-EB0FA79CC1C5}"/>
          </ac:spMkLst>
        </pc:spChg>
        <pc:spChg chg="mod">
          <ac:chgData name="Tiina Hasari" userId="575eaa3b-52d4-4124-a8de-cd51c4b49055" providerId="ADAL" clId="{EAF509CE-F72E-40CD-B993-062DF7475F0C}" dt="2022-05-27T09:12:41.004" v="751" actId="1076"/>
          <ac:spMkLst>
            <pc:docMk/>
            <pc:sldMk cId="2180177405" sldId="359"/>
            <ac:spMk id="23" creationId="{00000000-0000-0000-0000-000000000000}"/>
          </ac:spMkLst>
        </pc:spChg>
      </pc:sldChg>
      <pc:sldChg chg="modSp add mod ord">
        <pc:chgData name="Tiina Hasari" userId="575eaa3b-52d4-4124-a8de-cd51c4b49055" providerId="ADAL" clId="{EAF509CE-F72E-40CD-B993-062DF7475F0C}" dt="2022-05-27T09:25:05.621" v="1294" actId="20577"/>
        <pc:sldMkLst>
          <pc:docMk/>
          <pc:sldMk cId="1569009546" sldId="360"/>
        </pc:sldMkLst>
        <pc:spChg chg="mod">
          <ac:chgData name="Tiina Hasari" userId="575eaa3b-52d4-4124-a8de-cd51c4b49055" providerId="ADAL" clId="{EAF509CE-F72E-40CD-B993-062DF7475F0C}" dt="2022-05-27T09:25:05.621" v="1294" actId="20577"/>
          <ac:spMkLst>
            <pc:docMk/>
            <pc:sldMk cId="1569009546" sldId="360"/>
            <ac:spMk id="2058" creationId="{00000000-0000-0000-0000-000000000000}"/>
          </ac:spMkLst>
        </pc:spChg>
      </pc:sldChg>
      <pc:sldChg chg="addSp modSp add mod">
        <pc:chgData name="Tiina Hasari" userId="575eaa3b-52d4-4124-a8de-cd51c4b49055" providerId="ADAL" clId="{EAF509CE-F72E-40CD-B993-062DF7475F0C}" dt="2022-05-27T09:40:08.665" v="1776" actId="1076"/>
        <pc:sldMkLst>
          <pc:docMk/>
          <pc:sldMk cId="666910949" sldId="361"/>
        </pc:sldMkLst>
        <pc:spChg chg="add mod">
          <ac:chgData name="Tiina Hasari" userId="575eaa3b-52d4-4124-a8de-cd51c4b49055" providerId="ADAL" clId="{EAF509CE-F72E-40CD-B993-062DF7475F0C}" dt="2022-05-27T09:40:08.665" v="1776" actId="1076"/>
          <ac:spMkLst>
            <pc:docMk/>
            <pc:sldMk cId="666910949" sldId="361"/>
            <ac:spMk id="2" creationId="{34F9608E-9A1A-20B5-D211-3E0273DCA16E}"/>
          </ac:spMkLst>
        </pc:spChg>
        <pc:spChg chg="add mod">
          <ac:chgData name="Tiina Hasari" userId="575eaa3b-52d4-4124-a8de-cd51c4b49055" providerId="ADAL" clId="{EAF509CE-F72E-40CD-B993-062DF7475F0C}" dt="2022-05-27T09:39:56.891" v="1774" actId="1076"/>
          <ac:spMkLst>
            <pc:docMk/>
            <pc:sldMk cId="666910949" sldId="361"/>
            <ac:spMk id="3" creationId="{CADD3317-902D-391D-20FC-512E2E4A785C}"/>
          </ac:spMkLst>
        </pc:spChg>
        <pc:spChg chg="add mod">
          <ac:chgData name="Tiina Hasari" userId="575eaa3b-52d4-4124-a8de-cd51c4b49055" providerId="ADAL" clId="{EAF509CE-F72E-40CD-B993-062DF7475F0C}" dt="2022-05-27T09:40:01.270" v="1775" actId="1076"/>
          <ac:spMkLst>
            <pc:docMk/>
            <pc:sldMk cId="666910949" sldId="361"/>
            <ac:spMk id="4" creationId="{8176CC15-9EFD-2DBF-3056-002BEA5FF206}"/>
          </ac:spMkLst>
        </pc:spChg>
        <pc:spChg chg="mod">
          <ac:chgData name="Tiina Hasari" userId="575eaa3b-52d4-4124-a8de-cd51c4b49055" providerId="ADAL" clId="{EAF509CE-F72E-40CD-B993-062DF7475F0C}" dt="2022-05-27T09:39:42.626" v="1772" actId="1076"/>
          <ac:spMkLst>
            <pc:docMk/>
            <pc:sldMk cId="666910949" sldId="361"/>
            <ac:spMk id="9" creationId="{05050951-80E5-4123-9B8D-8B8AA2A5AA19}"/>
          </ac:spMkLst>
        </pc:spChg>
        <pc:spChg chg="mod">
          <ac:chgData name="Tiina Hasari" userId="575eaa3b-52d4-4124-a8de-cd51c4b49055" providerId="ADAL" clId="{EAF509CE-F72E-40CD-B993-062DF7475F0C}" dt="2022-05-27T09:39:49.920" v="1773" actId="1076"/>
          <ac:spMkLst>
            <pc:docMk/>
            <pc:sldMk cId="666910949" sldId="361"/>
            <ac:spMk id="11" creationId="{BC23C841-A135-475F-BE68-B3FC8268664E}"/>
          </ac:spMkLst>
        </pc:spChg>
      </pc:sldChg>
      <pc:sldChg chg="delSp modSp add mod">
        <pc:chgData name="Tiina Hasari" userId="575eaa3b-52d4-4124-a8de-cd51c4b49055" providerId="ADAL" clId="{EAF509CE-F72E-40CD-B993-062DF7475F0C}" dt="2022-05-27T10:45:37.515" v="3540" actId="1076"/>
        <pc:sldMkLst>
          <pc:docMk/>
          <pc:sldMk cId="2286493280" sldId="362"/>
        </pc:sldMkLst>
        <pc:spChg chg="del mod">
          <ac:chgData name="Tiina Hasari" userId="575eaa3b-52d4-4124-a8de-cd51c4b49055" providerId="ADAL" clId="{EAF509CE-F72E-40CD-B993-062DF7475F0C}" dt="2022-05-27T10:08:21.636" v="2766"/>
          <ac:spMkLst>
            <pc:docMk/>
            <pc:sldMk cId="2286493280" sldId="362"/>
            <ac:spMk id="4" creationId="{7F68E32E-FF48-49B0-92ED-0564846B15DC}"/>
          </ac:spMkLst>
        </pc:spChg>
        <pc:spChg chg="mod">
          <ac:chgData name="Tiina Hasari" userId="575eaa3b-52d4-4124-a8de-cd51c4b49055" providerId="ADAL" clId="{EAF509CE-F72E-40CD-B993-062DF7475F0C}" dt="2022-05-27T10:45:37.515" v="3540" actId="1076"/>
          <ac:spMkLst>
            <pc:docMk/>
            <pc:sldMk cId="2286493280" sldId="362"/>
            <ac:spMk id="7" creationId="{00000000-0000-0000-0000-000000000000}"/>
          </ac:spMkLst>
        </pc:spChg>
        <pc:spChg chg="mod">
          <ac:chgData name="Tiina Hasari" userId="575eaa3b-52d4-4124-a8de-cd51c4b49055" providerId="ADAL" clId="{EAF509CE-F72E-40CD-B993-062DF7475F0C}" dt="2022-05-27T10:10:02.418" v="2832" actId="20577"/>
          <ac:spMkLst>
            <pc:docMk/>
            <pc:sldMk cId="2286493280" sldId="362"/>
            <ac:spMk id="10" creationId="{D55B150C-0099-40B5-8F32-65E9A2404AC2}"/>
          </ac:spMkLst>
        </pc:spChg>
        <pc:spChg chg="mod">
          <ac:chgData name="Tiina Hasari" userId="575eaa3b-52d4-4124-a8de-cd51c4b49055" providerId="ADAL" clId="{EAF509CE-F72E-40CD-B993-062DF7475F0C}" dt="2022-05-27T10:12:12.563" v="2916" actId="1076"/>
          <ac:spMkLst>
            <pc:docMk/>
            <pc:sldMk cId="2286493280" sldId="362"/>
            <ac:spMk id="3077" creationId="{00000000-0000-0000-0000-000000000000}"/>
          </ac:spMkLst>
        </pc:spChg>
      </pc:sldChg>
      <pc:sldChg chg="modSp add mod ord">
        <pc:chgData name="Tiina Hasari" userId="575eaa3b-52d4-4124-a8de-cd51c4b49055" providerId="ADAL" clId="{EAF509CE-F72E-40CD-B993-062DF7475F0C}" dt="2022-05-27T10:50:47.019" v="3866" actId="403"/>
        <pc:sldMkLst>
          <pc:docMk/>
          <pc:sldMk cId="236727838" sldId="363"/>
        </pc:sldMkLst>
        <pc:spChg chg="mod">
          <ac:chgData name="Tiina Hasari" userId="575eaa3b-52d4-4124-a8de-cd51c4b49055" providerId="ADAL" clId="{EAF509CE-F72E-40CD-B993-062DF7475F0C}" dt="2022-05-27T10:50:47.019" v="3866" actId="403"/>
          <ac:spMkLst>
            <pc:docMk/>
            <pc:sldMk cId="236727838" sldId="363"/>
            <ac:spMk id="3" creationId="{656DD170-20C7-0721-0732-D8D0D0507DFD}"/>
          </ac:spMkLst>
        </pc:spChg>
        <pc:spChg chg="mod">
          <ac:chgData name="Tiina Hasari" userId="575eaa3b-52d4-4124-a8de-cd51c4b49055" providerId="ADAL" clId="{EAF509CE-F72E-40CD-B993-062DF7475F0C}" dt="2022-05-27T10:12:30.757" v="2926" actId="20577"/>
          <ac:spMkLst>
            <pc:docMk/>
            <pc:sldMk cId="236727838" sldId="363"/>
            <ac:spMk id="3077" creationId="{00000000-0000-0000-0000-000000000000}"/>
          </ac:spMkLst>
        </pc:spChg>
      </pc:sldChg>
      <pc:sldChg chg="modSp add mod">
        <pc:chgData name="Tiina Hasari" userId="575eaa3b-52d4-4124-a8de-cd51c4b49055" providerId="ADAL" clId="{EAF509CE-F72E-40CD-B993-062DF7475F0C}" dt="2022-05-27T10:50:19.568" v="3859" actId="20577"/>
        <pc:sldMkLst>
          <pc:docMk/>
          <pc:sldMk cId="3822028635" sldId="364"/>
        </pc:sldMkLst>
        <pc:spChg chg="mod">
          <ac:chgData name="Tiina Hasari" userId="575eaa3b-52d4-4124-a8de-cd51c4b49055" providerId="ADAL" clId="{EAF509CE-F72E-40CD-B993-062DF7475F0C}" dt="2022-05-27T10:50:19.568" v="3859" actId="20577"/>
          <ac:spMkLst>
            <pc:docMk/>
            <pc:sldMk cId="3822028635" sldId="364"/>
            <ac:spMk id="7" creationId="{00000000-0000-0000-0000-000000000000}"/>
          </ac:spMkLst>
        </pc:spChg>
        <pc:spChg chg="mod">
          <ac:chgData name="Tiina Hasari" userId="575eaa3b-52d4-4124-a8de-cd51c4b49055" providerId="ADAL" clId="{EAF509CE-F72E-40CD-B993-062DF7475F0C}" dt="2022-05-27T10:49:47.433" v="3790" actId="1076"/>
          <ac:spMkLst>
            <pc:docMk/>
            <pc:sldMk cId="3822028635" sldId="364"/>
            <ac:spMk id="10" creationId="{D55B150C-0099-40B5-8F32-65E9A2404AC2}"/>
          </ac:spMkLst>
        </pc:spChg>
      </pc:sldChg>
      <pc:sldChg chg="modSp add mod ord">
        <pc:chgData name="Tiina Hasari" userId="575eaa3b-52d4-4124-a8de-cd51c4b49055" providerId="ADAL" clId="{EAF509CE-F72E-40CD-B993-062DF7475F0C}" dt="2022-05-27T10:51:44.602" v="3909" actId="20577"/>
        <pc:sldMkLst>
          <pc:docMk/>
          <pc:sldMk cId="32122242" sldId="365"/>
        </pc:sldMkLst>
        <pc:spChg chg="mod">
          <ac:chgData name="Tiina Hasari" userId="575eaa3b-52d4-4124-a8de-cd51c4b49055" providerId="ADAL" clId="{EAF509CE-F72E-40CD-B993-062DF7475F0C}" dt="2022-05-27T10:51:44.602" v="3909" actId="20577"/>
          <ac:spMkLst>
            <pc:docMk/>
            <pc:sldMk cId="32122242" sldId="365"/>
            <ac:spMk id="7" creationId="{00000000-0000-0000-0000-000000000000}"/>
          </ac:spMkLst>
        </pc:spChg>
        <pc:spChg chg="mod">
          <ac:chgData name="Tiina Hasari" userId="575eaa3b-52d4-4124-a8de-cd51c4b49055" providerId="ADAL" clId="{EAF509CE-F72E-40CD-B993-062DF7475F0C}" dt="2022-05-27T10:51:28.999" v="3892" actId="20577"/>
          <ac:spMkLst>
            <pc:docMk/>
            <pc:sldMk cId="32122242" sldId="365"/>
            <ac:spMk id="3077" creationId="{00000000-0000-0000-0000-000000000000}"/>
          </ac:spMkLst>
        </pc:spChg>
      </pc:sldChg>
    </pc:docChg>
  </pc:docChgLst>
  <pc:docChgLst>
    <pc:chgData name="Tiina Hasari" userId="575eaa3b-52d4-4124-a8de-cd51c4b49055" providerId="ADAL" clId="{3C1BF895-E62D-4BE3-B926-4E48AB88BDB2}"/>
    <pc:docChg chg="undo custSel addSld delSld modSld sldOrd">
      <pc:chgData name="Tiina Hasari" userId="575eaa3b-52d4-4124-a8de-cd51c4b49055" providerId="ADAL" clId="{3C1BF895-E62D-4BE3-B926-4E48AB88BDB2}" dt="2021-10-22T12:05:26.048" v="5861" actId="1076"/>
      <pc:docMkLst>
        <pc:docMk/>
      </pc:docMkLst>
      <pc:sldChg chg="modSp mod">
        <pc:chgData name="Tiina Hasari" userId="575eaa3b-52d4-4124-a8de-cd51c4b49055" providerId="ADAL" clId="{3C1BF895-E62D-4BE3-B926-4E48AB88BDB2}" dt="2021-10-19T08:56:57.181" v="1245" actId="1076"/>
        <pc:sldMkLst>
          <pc:docMk/>
          <pc:sldMk cId="0" sldId="261"/>
        </pc:sldMkLst>
        <pc:spChg chg="mod">
          <ac:chgData name="Tiina Hasari" userId="575eaa3b-52d4-4124-a8de-cd51c4b49055" providerId="ADAL" clId="{3C1BF895-E62D-4BE3-B926-4E48AB88BDB2}" dt="2021-10-19T08:56:54.247" v="1244" actId="404"/>
          <ac:spMkLst>
            <pc:docMk/>
            <pc:sldMk cId="0" sldId="261"/>
            <ac:spMk id="14" creationId="{00000000-0000-0000-0000-000000000000}"/>
          </ac:spMkLst>
        </pc:spChg>
        <pc:spChg chg="mod">
          <ac:chgData name="Tiina Hasari" userId="575eaa3b-52d4-4124-a8de-cd51c4b49055" providerId="ADAL" clId="{3C1BF895-E62D-4BE3-B926-4E48AB88BDB2}" dt="2021-10-19T08:56:57.181" v="1245" actId="1076"/>
          <ac:spMkLst>
            <pc:docMk/>
            <pc:sldMk cId="0" sldId="261"/>
            <ac:spMk id="2058" creationId="{00000000-0000-0000-0000-000000000000}"/>
          </ac:spMkLst>
        </pc:spChg>
      </pc:sldChg>
      <pc:sldChg chg="delSp modSp mod">
        <pc:chgData name="Tiina Hasari" userId="575eaa3b-52d4-4124-a8de-cd51c4b49055" providerId="ADAL" clId="{3C1BF895-E62D-4BE3-B926-4E48AB88BDB2}" dt="2021-10-22T12:00:38.657" v="5757" actId="1076"/>
        <pc:sldMkLst>
          <pc:docMk/>
          <pc:sldMk cId="983658676" sldId="263"/>
        </pc:sldMkLst>
        <pc:picChg chg="mod">
          <ac:chgData name="Tiina Hasari" userId="575eaa3b-52d4-4124-a8de-cd51c4b49055" providerId="ADAL" clId="{3C1BF895-E62D-4BE3-B926-4E48AB88BDB2}" dt="2021-10-22T12:00:38.657" v="5757" actId="1076"/>
          <ac:picMkLst>
            <pc:docMk/>
            <pc:sldMk cId="983658676" sldId="263"/>
            <ac:picMk id="11" creationId="{00000000-0000-0000-0000-000000000000}"/>
          </ac:picMkLst>
        </pc:picChg>
        <pc:picChg chg="del">
          <ac:chgData name="Tiina Hasari" userId="575eaa3b-52d4-4124-a8de-cd51c4b49055" providerId="ADAL" clId="{3C1BF895-E62D-4BE3-B926-4E48AB88BDB2}" dt="2021-10-22T12:00:33.705" v="5756" actId="478"/>
          <ac:picMkLst>
            <pc:docMk/>
            <pc:sldMk cId="983658676" sldId="263"/>
            <ac:picMk id="13" creationId="{00000000-0000-0000-0000-000000000000}"/>
          </ac:picMkLst>
        </pc:picChg>
      </pc:sldChg>
      <pc:sldChg chg="modSp mod">
        <pc:chgData name="Tiina Hasari" userId="575eaa3b-52d4-4124-a8de-cd51c4b49055" providerId="ADAL" clId="{3C1BF895-E62D-4BE3-B926-4E48AB88BDB2}" dt="2021-10-22T11:05:20.352" v="5095" actId="115"/>
        <pc:sldMkLst>
          <pc:docMk/>
          <pc:sldMk cId="86557645" sldId="267"/>
        </pc:sldMkLst>
        <pc:spChg chg="mod">
          <ac:chgData name="Tiina Hasari" userId="575eaa3b-52d4-4124-a8de-cd51c4b49055" providerId="ADAL" clId="{3C1BF895-E62D-4BE3-B926-4E48AB88BDB2}" dt="2021-10-22T11:05:20.352" v="5095" actId="115"/>
          <ac:spMkLst>
            <pc:docMk/>
            <pc:sldMk cId="86557645" sldId="267"/>
            <ac:spMk id="3077" creationId="{00000000-0000-0000-0000-000000000000}"/>
          </ac:spMkLst>
        </pc:spChg>
      </pc:sldChg>
      <pc:sldChg chg="modSp ord modAnim">
        <pc:chgData name="Tiina Hasari" userId="575eaa3b-52d4-4124-a8de-cd51c4b49055" providerId="ADAL" clId="{3C1BF895-E62D-4BE3-B926-4E48AB88BDB2}" dt="2021-10-22T09:34:22.397" v="2704"/>
        <pc:sldMkLst>
          <pc:docMk/>
          <pc:sldMk cId="2155671293" sldId="288"/>
        </pc:sldMkLst>
        <pc:spChg chg="mod">
          <ac:chgData name="Tiina Hasari" userId="575eaa3b-52d4-4124-a8de-cd51c4b49055" providerId="ADAL" clId="{3C1BF895-E62D-4BE3-B926-4E48AB88BDB2}" dt="2021-10-19T09:03:45.431" v="1349" actId="207"/>
          <ac:spMkLst>
            <pc:docMk/>
            <pc:sldMk cId="2155671293" sldId="288"/>
            <ac:spMk id="7" creationId="{00000000-0000-0000-0000-000000000000}"/>
          </ac:spMkLst>
        </pc:spChg>
      </pc:sldChg>
      <pc:sldChg chg="modSp mod">
        <pc:chgData name="Tiina Hasari" userId="575eaa3b-52d4-4124-a8de-cd51c4b49055" providerId="ADAL" clId="{3C1BF895-E62D-4BE3-B926-4E48AB88BDB2}" dt="2021-10-22T09:47:54.773" v="3144" actId="20577"/>
        <pc:sldMkLst>
          <pc:docMk/>
          <pc:sldMk cId="2107545506" sldId="292"/>
        </pc:sldMkLst>
        <pc:spChg chg="mod">
          <ac:chgData name="Tiina Hasari" userId="575eaa3b-52d4-4124-a8de-cd51c4b49055" providerId="ADAL" clId="{3C1BF895-E62D-4BE3-B926-4E48AB88BDB2}" dt="2021-10-22T09:47:54.773" v="3144" actId="20577"/>
          <ac:spMkLst>
            <pc:docMk/>
            <pc:sldMk cId="2107545506" sldId="292"/>
            <ac:spMk id="12" creationId="{00000000-0000-0000-0000-000000000000}"/>
          </ac:spMkLst>
        </pc:spChg>
      </pc:sldChg>
      <pc:sldChg chg="modSp mod">
        <pc:chgData name="Tiina Hasari" userId="575eaa3b-52d4-4124-a8de-cd51c4b49055" providerId="ADAL" clId="{3C1BF895-E62D-4BE3-B926-4E48AB88BDB2}" dt="2021-10-22T08:58:45.836" v="2016" actId="404"/>
        <pc:sldMkLst>
          <pc:docMk/>
          <pc:sldMk cId="3256607608" sldId="305"/>
        </pc:sldMkLst>
        <pc:spChg chg="mod">
          <ac:chgData name="Tiina Hasari" userId="575eaa3b-52d4-4124-a8de-cd51c4b49055" providerId="ADAL" clId="{3C1BF895-E62D-4BE3-B926-4E48AB88BDB2}" dt="2021-10-22T08:58:23.165" v="1983" actId="20577"/>
          <ac:spMkLst>
            <pc:docMk/>
            <pc:sldMk cId="3256607608" sldId="305"/>
            <ac:spMk id="7" creationId="{00000000-0000-0000-0000-000000000000}"/>
          </ac:spMkLst>
        </pc:spChg>
        <pc:spChg chg="mod">
          <ac:chgData name="Tiina Hasari" userId="575eaa3b-52d4-4124-a8de-cd51c4b49055" providerId="ADAL" clId="{3C1BF895-E62D-4BE3-B926-4E48AB88BDB2}" dt="2021-10-22T08:58:45.836" v="2016" actId="404"/>
          <ac:spMkLst>
            <pc:docMk/>
            <pc:sldMk cId="3256607608" sldId="305"/>
            <ac:spMk id="3077" creationId="{00000000-0000-0000-0000-000000000000}"/>
          </ac:spMkLst>
        </pc:spChg>
      </pc:sldChg>
      <pc:sldChg chg="modSp mod">
        <pc:chgData name="Tiina Hasari" userId="575eaa3b-52d4-4124-a8de-cd51c4b49055" providerId="ADAL" clId="{3C1BF895-E62D-4BE3-B926-4E48AB88BDB2}" dt="2021-10-22T09:31:49.182" v="2691" actId="20577"/>
        <pc:sldMkLst>
          <pc:docMk/>
          <pc:sldMk cId="1929118855" sldId="306"/>
        </pc:sldMkLst>
        <pc:spChg chg="mod">
          <ac:chgData name="Tiina Hasari" userId="575eaa3b-52d4-4124-a8de-cd51c4b49055" providerId="ADAL" clId="{3C1BF895-E62D-4BE3-B926-4E48AB88BDB2}" dt="2021-10-22T09:31:49.182" v="2691" actId="20577"/>
          <ac:spMkLst>
            <pc:docMk/>
            <pc:sldMk cId="1929118855" sldId="306"/>
            <ac:spMk id="7" creationId="{00000000-0000-0000-0000-000000000000}"/>
          </ac:spMkLst>
        </pc:spChg>
      </pc:sldChg>
      <pc:sldChg chg="modSp mod">
        <pc:chgData name="Tiina Hasari" userId="575eaa3b-52d4-4124-a8de-cd51c4b49055" providerId="ADAL" clId="{3C1BF895-E62D-4BE3-B926-4E48AB88BDB2}" dt="2021-10-22T09:33:27.317" v="2702" actId="20577"/>
        <pc:sldMkLst>
          <pc:docMk/>
          <pc:sldMk cId="2181541620" sldId="307"/>
        </pc:sldMkLst>
        <pc:spChg chg="mod">
          <ac:chgData name="Tiina Hasari" userId="575eaa3b-52d4-4124-a8de-cd51c4b49055" providerId="ADAL" clId="{3C1BF895-E62D-4BE3-B926-4E48AB88BDB2}" dt="2021-10-22T09:33:27.317" v="2702" actId="20577"/>
          <ac:spMkLst>
            <pc:docMk/>
            <pc:sldMk cId="2181541620" sldId="307"/>
            <ac:spMk id="7" creationId="{00000000-0000-0000-0000-000000000000}"/>
          </ac:spMkLst>
        </pc:spChg>
      </pc:sldChg>
      <pc:sldChg chg="modSp del mod">
        <pc:chgData name="Tiina Hasari" userId="575eaa3b-52d4-4124-a8de-cd51c4b49055" providerId="ADAL" clId="{3C1BF895-E62D-4BE3-B926-4E48AB88BDB2}" dt="2021-10-22T10:59:35.872" v="4837" actId="2696"/>
        <pc:sldMkLst>
          <pc:docMk/>
          <pc:sldMk cId="1711987072" sldId="308"/>
        </pc:sldMkLst>
        <pc:spChg chg="mod">
          <ac:chgData name="Tiina Hasari" userId="575eaa3b-52d4-4124-a8de-cd51c4b49055" providerId="ADAL" clId="{3C1BF895-E62D-4BE3-B926-4E48AB88BDB2}" dt="2021-10-22T10:58:07.172" v="4836" actId="20577"/>
          <ac:spMkLst>
            <pc:docMk/>
            <pc:sldMk cId="1711987072" sldId="308"/>
            <ac:spMk id="7" creationId="{00000000-0000-0000-0000-000000000000}"/>
          </ac:spMkLst>
        </pc:spChg>
        <pc:spChg chg="mod">
          <ac:chgData name="Tiina Hasari" userId="575eaa3b-52d4-4124-a8de-cd51c4b49055" providerId="ADAL" clId="{3C1BF895-E62D-4BE3-B926-4E48AB88BDB2}" dt="2021-10-22T10:57:35.251" v="4788" actId="20577"/>
          <ac:spMkLst>
            <pc:docMk/>
            <pc:sldMk cId="1711987072" sldId="308"/>
            <ac:spMk id="3077" creationId="{00000000-0000-0000-0000-000000000000}"/>
          </ac:spMkLst>
        </pc:spChg>
      </pc:sldChg>
      <pc:sldChg chg="modSp mod">
        <pc:chgData name="Tiina Hasari" userId="575eaa3b-52d4-4124-a8de-cd51c4b49055" providerId="ADAL" clId="{3C1BF895-E62D-4BE3-B926-4E48AB88BDB2}" dt="2021-10-19T09:03:26.697" v="1347" actId="1076"/>
        <pc:sldMkLst>
          <pc:docMk/>
          <pc:sldMk cId="4042195526" sldId="309"/>
        </pc:sldMkLst>
        <pc:spChg chg="mod">
          <ac:chgData name="Tiina Hasari" userId="575eaa3b-52d4-4124-a8de-cd51c4b49055" providerId="ADAL" clId="{3C1BF895-E62D-4BE3-B926-4E48AB88BDB2}" dt="2021-10-19T09:03:25.378" v="1346" actId="5793"/>
          <ac:spMkLst>
            <pc:docMk/>
            <pc:sldMk cId="4042195526" sldId="309"/>
            <ac:spMk id="7" creationId="{00000000-0000-0000-0000-000000000000}"/>
          </ac:spMkLst>
        </pc:spChg>
        <pc:spChg chg="mod">
          <ac:chgData name="Tiina Hasari" userId="575eaa3b-52d4-4124-a8de-cd51c4b49055" providerId="ADAL" clId="{3C1BF895-E62D-4BE3-B926-4E48AB88BDB2}" dt="2021-10-19T09:03:26.697" v="1347" actId="1076"/>
          <ac:spMkLst>
            <pc:docMk/>
            <pc:sldMk cId="4042195526" sldId="309"/>
            <ac:spMk id="12" creationId="{00000000-0000-0000-0000-000000000000}"/>
          </ac:spMkLst>
        </pc:spChg>
      </pc:sldChg>
      <pc:sldChg chg="modSp mod">
        <pc:chgData name="Tiina Hasari" userId="575eaa3b-52d4-4124-a8de-cd51c4b49055" providerId="ADAL" clId="{3C1BF895-E62D-4BE3-B926-4E48AB88BDB2}" dt="2021-10-22T09:35:38.644" v="2709" actId="14100"/>
        <pc:sldMkLst>
          <pc:docMk/>
          <pc:sldMk cId="4139752660" sldId="311"/>
        </pc:sldMkLst>
        <pc:spChg chg="mod">
          <ac:chgData name="Tiina Hasari" userId="575eaa3b-52d4-4124-a8de-cd51c4b49055" providerId="ADAL" clId="{3C1BF895-E62D-4BE3-B926-4E48AB88BDB2}" dt="2021-10-22T09:35:38.644" v="2709" actId="14100"/>
          <ac:spMkLst>
            <pc:docMk/>
            <pc:sldMk cId="4139752660" sldId="311"/>
            <ac:spMk id="12" creationId="{00000000-0000-0000-0000-000000000000}"/>
          </ac:spMkLst>
        </pc:spChg>
      </pc:sldChg>
      <pc:sldChg chg="modSp mod">
        <pc:chgData name="Tiina Hasari" userId="575eaa3b-52d4-4124-a8de-cd51c4b49055" providerId="ADAL" clId="{3C1BF895-E62D-4BE3-B926-4E48AB88BDB2}" dt="2021-10-22T09:42:16.998" v="2911" actId="20577"/>
        <pc:sldMkLst>
          <pc:docMk/>
          <pc:sldMk cId="3049840608" sldId="312"/>
        </pc:sldMkLst>
        <pc:spChg chg="mod">
          <ac:chgData name="Tiina Hasari" userId="575eaa3b-52d4-4124-a8de-cd51c4b49055" providerId="ADAL" clId="{3C1BF895-E62D-4BE3-B926-4E48AB88BDB2}" dt="2021-10-22T09:42:16.998" v="2911" actId="20577"/>
          <ac:spMkLst>
            <pc:docMk/>
            <pc:sldMk cId="3049840608" sldId="312"/>
            <ac:spMk id="12" creationId="{00000000-0000-0000-0000-000000000000}"/>
          </ac:spMkLst>
        </pc:spChg>
      </pc:sldChg>
      <pc:sldChg chg="modSp mod">
        <pc:chgData name="Tiina Hasari" userId="575eaa3b-52d4-4124-a8de-cd51c4b49055" providerId="ADAL" clId="{3C1BF895-E62D-4BE3-B926-4E48AB88BDB2}" dt="2021-10-22T09:36:19.067" v="2759" actId="20577"/>
        <pc:sldMkLst>
          <pc:docMk/>
          <pc:sldMk cId="2373103676" sldId="313"/>
        </pc:sldMkLst>
        <pc:spChg chg="mod">
          <ac:chgData name="Tiina Hasari" userId="575eaa3b-52d4-4124-a8de-cd51c4b49055" providerId="ADAL" clId="{3C1BF895-E62D-4BE3-B926-4E48AB88BDB2}" dt="2021-10-22T09:36:19.067" v="2759" actId="20577"/>
          <ac:spMkLst>
            <pc:docMk/>
            <pc:sldMk cId="2373103676" sldId="313"/>
            <ac:spMk id="6" creationId="{BF78A46A-FB3C-468A-9CFA-278422C22DCD}"/>
          </ac:spMkLst>
        </pc:spChg>
      </pc:sldChg>
      <pc:sldChg chg="addSp modSp mod ord">
        <pc:chgData name="Tiina Hasari" userId="575eaa3b-52d4-4124-a8de-cd51c4b49055" providerId="ADAL" clId="{3C1BF895-E62D-4BE3-B926-4E48AB88BDB2}" dt="2021-10-22T09:40:24.656" v="2824" actId="1076"/>
        <pc:sldMkLst>
          <pc:docMk/>
          <pc:sldMk cId="2592700129" sldId="318"/>
        </pc:sldMkLst>
        <pc:spChg chg="mod">
          <ac:chgData name="Tiina Hasari" userId="575eaa3b-52d4-4124-a8de-cd51c4b49055" providerId="ADAL" clId="{3C1BF895-E62D-4BE3-B926-4E48AB88BDB2}" dt="2021-10-22T09:40:22.233" v="2823" actId="20577"/>
          <ac:spMkLst>
            <pc:docMk/>
            <pc:sldMk cId="2592700129" sldId="318"/>
            <ac:spMk id="7" creationId="{00000000-0000-0000-0000-000000000000}"/>
          </ac:spMkLst>
        </pc:spChg>
        <pc:spChg chg="mod">
          <ac:chgData name="Tiina Hasari" userId="575eaa3b-52d4-4124-a8de-cd51c4b49055" providerId="ADAL" clId="{3C1BF895-E62D-4BE3-B926-4E48AB88BDB2}" dt="2021-10-22T09:40:24.656" v="2824" actId="1076"/>
          <ac:spMkLst>
            <pc:docMk/>
            <pc:sldMk cId="2592700129" sldId="318"/>
            <ac:spMk id="12" creationId="{00000000-0000-0000-0000-000000000000}"/>
          </ac:spMkLst>
        </pc:spChg>
        <pc:spChg chg="mod">
          <ac:chgData name="Tiina Hasari" userId="575eaa3b-52d4-4124-a8de-cd51c4b49055" providerId="ADAL" clId="{3C1BF895-E62D-4BE3-B926-4E48AB88BDB2}" dt="2021-10-19T09:11:32.816" v="1426" actId="20577"/>
          <ac:spMkLst>
            <pc:docMk/>
            <pc:sldMk cId="2592700129" sldId="318"/>
            <ac:spMk id="3077" creationId="{00000000-0000-0000-0000-000000000000}"/>
          </ac:spMkLst>
        </pc:spChg>
        <pc:picChg chg="add mod">
          <ac:chgData name="Tiina Hasari" userId="575eaa3b-52d4-4124-a8de-cd51c4b49055" providerId="ADAL" clId="{3C1BF895-E62D-4BE3-B926-4E48AB88BDB2}" dt="2021-10-19T09:15:12.361" v="1470" actId="1076"/>
          <ac:picMkLst>
            <pc:docMk/>
            <pc:sldMk cId="2592700129" sldId="318"/>
            <ac:picMk id="4" creationId="{586EBB1A-3D9B-4C49-9CD3-0DB83A1301C2}"/>
          </ac:picMkLst>
        </pc:picChg>
        <pc:picChg chg="add mod">
          <ac:chgData name="Tiina Hasari" userId="575eaa3b-52d4-4124-a8de-cd51c4b49055" providerId="ADAL" clId="{3C1BF895-E62D-4BE3-B926-4E48AB88BDB2}" dt="2021-10-19T09:15:18.954" v="1473" actId="1076"/>
          <ac:picMkLst>
            <pc:docMk/>
            <pc:sldMk cId="2592700129" sldId="318"/>
            <ac:picMk id="6" creationId="{079E8220-5946-43D9-B255-DC533B8746D8}"/>
          </ac:picMkLst>
        </pc:picChg>
      </pc:sldChg>
      <pc:sldChg chg="modSp mod">
        <pc:chgData name="Tiina Hasari" userId="575eaa3b-52d4-4124-a8de-cd51c4b49055" providerId="ADAL" clId="{3C1BF895-E62D-4BE3-B926-4E48AB88BDB2}" dt="2021-10-22T12:05:26.048" v="5861" actId="1076"/>
        <pc:sldMkLst>
          <pc:docMk/>
          <pc:sldMk cId="1661297012" sldId="323"/>
        </pc:sldMkLst>
        <pc:spChg chg="mod">
          <ac:chgData name="Tiina Hasari" userId="575eaa3b-52d4-4124-a8de-cd51c4b49055" providerId="ADAL" clId="{3C1BF895-E62D-4BE3-B926-4E48AB88BDB2}" dt="2021-10-22T12:05:26.048" v="5861" actId="1076"/>
          <ac:spMkLst>
            <pc:docMk/>
            <pc:sldMk cId="1661297012" sldId="323"/>
            <ac:spMk id="7" creationId="{00000000-0000-0000-0000-000000000000}"/>
          </ac:spMkLst>
        </pc:spChg>
        <pc:spChg chg="mod">
          <ac:chgData name="Tiina Hasari" userId="575eaa3b-52d4-4124-a8de-cd51c4b49055" providerId="ADAL" clId="{3C1BF895-E62D-4BE3-B926-4E48AB88BDB2}" dt="2021-10-22T12:04:43.345" v="5820" actId="20577"/>
          <ac:spMkLst>
            <pc:docMk/>
            <pc:sldMk cId="1661297012" sldId="323"/>
            <ac:spMk id="3077" creationId="{00000000-0000-0000-0000-000000000000}"/>
          </ac:spMkLst>
        </pc:spChg>
      </pc:sldChg>
      <pc:sldChg chg="modSp mod">
        <pc:chgData name="Tiina Hasari" userId="575eaa3b-52d4-4124-a8de-cd51c4b49055" providerId="ADAL" clId="{3C1BF895-E62D-4BE3-B926-4E48AB88BDB2}" dt="2021-10-19T09:01:21.569" v="1327" actId="20577"/>
        <pc:sldMkLst>
          <pc:docMk/>
          <pc:sldMk cId="1877006759" sldId="326"/>
        </pc:sldMkLst>
        <pc:spChg chg="mod">
          <ac:chgData name="Tiina Hasari" userId="575eaa3b-52d4-4124-a8de-cd51c4b49055" providerId="ADAL" clId="{3C1BF895-E62D-4BE3-B926-4E48AB88BDB2}" dt="2021-10-19T09:01:21.569" v="1327" actId="20577"/>
          <ac:spMkLst>
            <pc:docMk/>
            <pc:sldMk cId="1877006759" sldId="326"/>
            <ac:spMk id="3" creationId="{AF2BFA2D-506E-4B68-98B6-1071AC85B56A}"/>
          </ac:spMkLst>
        </pc:spChg>
      </pc:sldChg>
      <pc:sldChg chg="modSp mod">
        <pc:chgData name="Tiina Hasari" userId="575eaa3b-52d4-4124-a8de-cd51c4b49055" providerId="ADAL" clId="{3C1BF895-E62D-4BE3-B926-4E48AB88BDB2}" dt="2021-10-22T08:59:22.607" v="2055" actId="404"/>
        <pc:sldMkLst>
          <pc:docMk/>
          <pc:sldMk cId="2325167686" sldId="327"/>
        </pc:sldMkLst>
        <pc:spChg chg="mod">
          <ac:chgData name="Tiina Hasari" userId="575eaa3b-52d4-4124-a8de-cd51c4b49055" providerId="ADAL" clId="{3C1BF895-E62D-4BE3-B926-4E48AB88BDB2}" dt="2021-10-19T08:58:25.234" v="1257" actId="20577"/>
          <ac:spMkLst>
            <pc:docMk/>
            <pc:sldMk cId="2325167686" sldId="327"/>
            <ac:spMk id="7" creationId="{00000000-0000-0000-0000-000000000000}"/>
          </ac:spMkLst>
        </pc:spChg>
        <pc:spChg chg="mod">
          <ac:chgData name="Tiina Hasari" userId="575eaa3b-52d4-4124-a8de-cd51c4b49055" providerId="ADAL" clId="{3C1BF895-E62D-4BE3-B926-4E48AB88BDB2}" dt="2021-10-22T08:59:22.607" v="2055" actId="404"/>
          <ac:spMkLst>
            <pc:docMk/>
            <pc:sldMk cId="2325167686" sldId="327"/>
            <ac:spMk id="3077" creationId="{00000000-0000-0000-0000-000000000000}"/>
          </ac:spMkLst>
        </pc:spChg>
      </pc:sldChg>
      <pc:sldChg chg="addSp delSp modSp mod">
        <pc:chgData name="Tiina Hasari" userId="575eaa3b-52d4-4124-a8de-cd51c4b49055" providerId="ADAL" clId="{3C1BF895-E62D-4BE3-B926-4E48AB88BDB2}" dt="2021-10-22T09:34:56.041" v="2705" actId="20577"/>
        <pc:sldMkLst>
          <pc:docMk/>
          <pc:sldMk cId="4180845085" sldId="329"/>
        </pc:sldMkLst>
        <pc:spChg chg="mod">
          <ac:chgData name="Tiina Hasari" userId="575eaa3b-52d4-4124-a8de-cd51c4b49055" providerId="ADAL" clId="{3C1BF895-E62D-4BE3-B926-4E48AB88BDB2}" dt="2021-10-19T09:04:09.935" v="1352" actId="20577"/>
          <ac:spMkLst>
            <pc:docMk/>
            <pc:sldMk cId="4180845085" sldId="329"/>
            <ac:spMk id="7" creationId="{00000000-0000-0000-0000-000000000000}"/>
          </ac:spMkLst>
        </pc:spChg>
        <pc:spChg chg="mod">
          <ac:chgData name="Tiina Hasari" userId="575eaa3b-52d4-4124-a8de-cd51c4b49055" providerId="ADAL" clId="{3C1BF895-E62D-4BE3-B926-4E48AB88BDB2}" dt="2021-10-22T09:34:56.041" v="2705" actId="20577"/>
          <ac:spMkLst>
            <pc:docMk/>
            <pc:sldMk cId="4180845085" sldId="329"/>
            <ac:spMk id="3077" creationId="{00000000-0000-0000-0000-000000000000}"/>
          </ac:spMkLst>
        </pc:spChg>
        <pc:picChg chg="del">
          <ac:chgData name="Tiina Hasari" userId="575eaa3b-52d4-4124-a8de-cd51c4b49055" providerId="ADAL" clId="{3C1BF895-E62D-4BE3-B926-4E48AB88BDB2}" dt="2021-10-15T12:30:56.737" v="1127" actId="478"/>
          <ac:picMkLst>
            <pc:docMk/>
            <pc:sldMk cId="4180845085" sldId="329"/>
            <ac:picMk id="4" creationId="{15272B26-E1D9-4972-94F4-11FD1F5B36C1}"/>
          </ac:picMkLst>
        </pc:picChg>
        <pc:picChg chg="add mod">
          <ac:chgData name="Tiina Hasari" userId="575eaa3b-52d4-4124-a8de-cd51c4b49055" providerId="ADAL" clId="{3C1BF895-E62D-4BE3-B926-4E48AB88BDB2}" dt="2021-10-15T12:32:30.871" v="1134" actId="1076"/>
          <ac:picMkLst>
            <pc:docMk/>
            <pc:sldMk cId="4180845085" sldId="329"/>
            <ac:picMk id="5" creationId="{301B3FB1-40EF-4ED0-92AE-38135CB5DC9A}"/>
          </ac:picMkLst>
        </pc:picChg>
        <pc:picChg chg="del">
          <ac:chgData name="Tiina Hasari" userId="575eaa3b-52d4-4124-a8de-cd51c4b49055" providerId="ADAL" clId="{3C1BF895-E62D-4BE3-B926-4E48AB88BDB2}" dt="2021-10-15T12:30:55.079" v="1126" actId="478"/>
          <ac:picMkLst>
            <pc:docMk/>
            <pc:sldMk cId="4180845085" sldId="329"/>
            <ac:picMk id="6" creationId="{D2FC88FD-77A1-4017-BA99-942C1725B5A6}"/>
          </ac:picMkLst>
        </pc:picChg>
        <pc:picChg chg="del">
          <ac:chgData name="Tiina Hasari" userId="575eaa3b-52d4-4124-a8de-cd51c4b49055" providerId="ADAL" clId="{3C1BF895-E62D-4BE3-B926-4E48AB88BDB2}" dt="2021-10-15T12:30:53.806" v="1125" actId="478"/>
          <ac:picMkLst>
            <pc:docMk/>
            <pc:sldMk cId="4180845085" sldId="329"/>
            <ac:picMk id="10" creationId="{D23B15F9-722D-43E2-A6C4-C31B2090C61F}"/>
          </ac:picMkLst>
        </pc:picChg>
        <pc:picChg chg="del">
          <ac:chgData name="Tiina Hasari" userId="575eaa3b-52d4-4124-a8de-cd51c4b49055" providerId="ADAL" clId="{3C1BF895-E62D-4BE3-B926-4E48AB88BDB2}" dt="2021-10-15T12:30:52.121" v="1124" actId="478"/>
          <ac:picMkLst>
            <pc:docMk/>
            <pc:sldMk cId="4180845085" sldId="329"/>
            <ac:picMk id="14" creationId="{60E9956B-3D05-4456-9427-C05AEE80E69E}"/>
          </ac:picMkLst>
        </pc:picChg>
      </pc:sldChg>
      <pc:sldChg chg="modSp mod">
        <pc:chgData name="Tiina Hasari" userId="575eaa3b-52d4-4124-a8de-cd51c4b49055" providerId="ADAL" clId="{3C1BF895-E62D-4BE3-B926-4E48AB88BDB2}" dt="2021-10-22T09:00:00.610" v="2119" actId="403"/>
        <pc:sldMkLst>
          <pc:docMk/>
          <pc:sldMk cId="588041493" sldId="330"/>
        </pc:sldMkLst>
        <pc:spChg chg="mod">
          <ac:chgData name="Tiina Hasari" userId="575eaa3b-52d4-4124-a8de-cd51c4b49055" providerId="ADAL" clId="{3C1BF895-E62D-4BE3-B926-4E48AB88BDB2}" dt="2021-10-19T08:59:07.494" v="1261" actId="20577"/>
          <ac:spMkLst>
            <pc:docMk/>
            <pc:sldMk cId="588041493" sldId="330"/>
            <ac:spMk id="7" creationId="{00000000-0000-0000-0000-000000000000}"/>
          </ac:spMkLst>
        </pc:spChg>
        <pc:spChg chg="mod">
          <ac:chgData name="Tiina Hasari" userId="575eaa3b-52d4-4124-a8de-cd51c4b49055" providerId="ADAL" clId="{3C1BF895-E62D-4BE3-B926-4E48AB88BDB2}" dt="2021-10-22T09:00:00.610" v="2119" actId="403"/>
          <ac:spMkLst>
            <pc:docMk/>
            <pc:sldMk cId="588041493" sldId="330"/>
            <ac:spMk id="3077" creationId="{00000000-0000-0000-0000-000000000000}"/>
          </ac:spMkLst>
        </pc:spChg>
      </pc:sldChg>
      <pc:sldChg chg="modSp mod">
        <pc:chgData name="Tiina Hasari" userId="575eaa3b-52d4-4124-a8de-cd51c4b49055" providerId="ADAL" clId="{3C1BF895-E62D-4BE3-B926-4E48AB88BDB2}" dt="2021-10-22T08:59:42.786" v="2087" actId="404"/>
        <pc:sldMkLst>
          <pc:docMk/>
          <pc:sldMk cId="2159921990" sldId="331"/>
        </pc:sldMkLst>
        <pc:spChg chg="mod">
          <ac:chgData name="Tiina Hasari" userId="575eaa3b-52d4-4124-a8de-cd51c4b49055" providerId="ADAL" clId="{3C1BF895-E62D-4BE3-B926-4E48AB88BDB2}" dt="2021-10-15T10:26:12.686" v="328" actId="20577"/>
          <ac:spMkLst>
            <pc:docMk/>
            <pc:sldMk cId="2159921990" sldId="331"/>
            <ac:spMk id="7" creationId="{00000000-0000-0000-0000-000000000000}"/>
          </ac:spMkLst>
        </pc:spChg>
        <pc:spChg chg="mod">
          <ac:chgData name="Tiina Hasari" userId="575eaa3b-52d4-4124-a8de-cd51c4b49055" providerId="ADAL" clId="{3C1BF895-E62D-4BE3-B926-4E48AB88BDB2}" dt="2021-10-22T08:59:42.786" v="2087" actId="404"/>
          <ac:spMkLst>
            <pc:docMk/>
            <pc:sldMk cId="2159921990" sldId="331"/>
            <ac:spMk id="3077" creationId="{00000000-0000-0000-0000-000000000000}"/>
          </ac:spMkLst>
        </pc:spChg>
      </pc:sldChg>
      <pc:sldChg chg="modSp mod">
        <pc:chgData name="Tiina Hasari" userId="575eaa3b-52d4-4124-a8de-cd51c4b49055" providerId="ADAL" clId="{3C1BF895-E62D-4BE3-B926-4E48AB88BDB2}" dt="2021-10-22T11:51:16.027" v="5367" actId="20577"/>
        <pc:sldMkLst>
          <pc:docMk/>
          <pc:sldMk cId="2143336676" sldId="332"/>
        </pc:sldMkLst>
        <pc:spChg chg="mod">
          <ac:chgData name="Tiina Hasari" userId="575eaa3b-52d4-4124-a8de-cd51c4b49055" providerId="ADAL" clId="{3C1BF895-E62D-4BE3-B926-4E48AB88BDB2}" dt="2021-10-22T11:51:16.027" v="5367" actId="20577"/>
          <ac:spMkLst>
            <pc:docMk/>
            <pc:sldMk cId="2143336676" sldId="332"/>
            <ac:spMk id="7" creationId="{00000000-0000-0000-0000-000000000000}"/>
          </ac:spMkLst>
        </pc:spChg>
        <pc:spChg chg="mod">
          <ac:chgData name="Tiina Hasari" userId="575eaa3b-52d4-4124-a8de-cd51c4b49055" providerId="ADAL" clId="{3C1BF895-E62D-4BE3-B926-4E48AB88BDB2}" dt="2021-10-22T11:06:34.914" v="5125" actId="403"/>
          <ac:spMkLst>
            <pc:docMk/>
            <pc:sldMk cId="2143336676" sldId="332"/>
            <ac:spMk id="3077" creationId="{00000000-0000-0000-0000-000000000000}"/>
          </ac:spMkLst>
        </pc:spChg>
      </pc:sldChg>
      <pc:sldChg chg="addSp delSp modSp mod ord">
        <pc:chgData name="Tiina Hasari" userId="575eaa3b-52d4-4124-a8de-cd51c4b49055" providerId="ADAL" clId="{3C1BF895-E62D-4BE3-B926-4E48AB88BDB2}" dt="2021-10-22T09:30:45.299" v="2688" actId="20577"/>
        <pc:sldMkLst>
          <pc:docMk/>
          <pc:sldMk cId="731733585" sldId="334"/>
        </pc:sldMkLst>
        <pc:spChg chg="add mod">
          <ac:chgData name="Tiina Hasari" userId="575eaa3b-52d4-4124-a8de-cd51c4b49055" providerId="ADAL" clId="{3C1BF895-E62D-4BE3-B926-4E48AB88BDB2}" dt="2021-10-22T09:30:45.299" v="2688" actId="20577"/>
          <ac:spMkLst>
            <pc:docMk/>
            <pc:sldMk cId="731733585" sldId="334"/>
            <ac:spMk id="3" creationId="{9D32E9D4-AF39-487C-9006-E50020F61FAC}"/>
          </ac:spMkLst>
        </pc:spChg>
        <pc:spChg chg="mod">
          <ac:chgData name="Tiina Hasari" userId="575eaa3b-52d4-4124-a8de-cd51c4b49055" providerId="ADAL" clId="{3C1BF895-E62D-4BE3-B926-4E48AB88BDB2}" dt="2021-10-22T09:02:21.301" v="2136" actId="1076"/>
          <ac:spMkLst>
            <pc:docMk/>
            <pc:sldMk cId="731733585" sldId="334"/>
            <ac:spMk id="15" creationId="{00000000-0000-0000-0000-000000000000}"/>
          </ac:spMkLst>
        </pc:spChg>
        <pc:spChg chg="del mod">
          <ac:chgData name="Tiina Hasari" userId="575eaa3b-52d4-4124-a8de-cd51c4b49055" providerId="ADAL" clId="{3C1BF895-E62D-4BE3-B926-4E48AB88BDB2}" dt="2021-10-19T09:00:55.813" v="1311"/>
          <ac:spMkLst>
            <pc:docMk/>
            <pc:sldMk cId="731733585" sldId="334"/>
            <ac:spMk id="2058" creationId="{00000000-0000-0000-0000-000000000000}"/>
          </ac:spMkLst>
        </pc:spChg>
        <pc:picChg chg="add del mod">
          <ac:chgData name="Tiina Hasari" userId="575eaa3b-52d4-4124-a8de-cd51c4b49055" providerId="ADAL" clId="{3C1BF895-E62D-4BE3-B926-4E48AB88BDB2}" dt="2021-10-22T09:16:30.718" v="2199" actId="478"/>
          <ac:picMkLst>
            <pc:docMk/>
            <pc:sldMk cId="731733585" sldId="334"/>
            <ac:picMk id="5" creationId="{A9D2317B-1B13-4F20-BF82-C0D076FA5E76}"/>
          </ac:picMkLst>
        </pc:picChg>
      </pc:sldChg>
      <pc:sldChg chg="delSp modSp mod">
        <pc:chgData name="Tiina Hasari" userId="575eaa3b-52d4-4124-a8de-cd51c4b49055" providerId="ADAL" clId="{3C1BF895-E62D-4BE3-B926-4E48AB88BDB2}" dt="2021-10-22T12:01:11.945" v="5759" actId="478"/>
        <pc:sldMkLst>
          <pc:docMk/>
          <pc:sldMk cId="2203852693" sldId="336"/>
        </pc:sldMkLst>
        <pc:spChg chg="del mod">
          <ac:chgData name="Tiina Hasari" userId="575eaa3b-52d4-4124-a8de-cd51c4b49055" providerId="ADAL" clId="{3C1BF895-E62D-4BE3-B926-4E48AB88BDB2}" dt="2021-10-22T12:01:11.945" v="5759" actId="478"/>
          <ac:spMkLst>
            <pc:docMk/>
            <pc:sldMk cId="2203852693" sldId="336"/>
            <ac:spMk id="14" creationId="{00000000-0000-0000-0000-000000000000}"/>
          </ac:spMkLst>
        </pc:spChg>
      </pc:sldChg>
      <pc:sldChg chg="modSp mod">
        <pc:chgData name="Tiina Hasari" userId="575eaa3b-52d4-4124-a8de-cd51c4b49055" providerId="ADAL" clId="{3C1BF895-E62D-4BE3-B926-4E48AB88BDB2}" dt="2021-10-22T11:03:49.658" v="5050" actId="20577"/>
        <pc:sldMkLst>
          <pc:docMk/>
          <pc:sldMk cId="139392869" sldId="337"/>
        </pc:sldMkLst>
        <pc:spChg chg="mod">
          <ac:chgData name="Tiina Hasari" userId="575eaa3b-52d4-4124-a8de-cd51c4b49055" providerId="ADAL" clId="{3C1BF895-E62D-4BE3-B926-4E48AB88BDB2}" dt="2021-10-22T11:03:49.658" v="5050" actId="20577"/>
          <ac:spMkLst>
            <pc:docMk/>
            <pc:sldMk cId="139392869" sldId="337"/>
            <ac:spMk id="2" creationId="{00000000-0000-0000-0000-000000000000}"/>
          </ac:spMkLst>
        </pc:spChg>
        <pc:spChg chg="mod">
          <ac:chgData name="Tiina Hasari" userId="575eaa3b-52d4-4124-a8de-cd51c4b49055" providerId="ADAL" clId="{3C1BF895-E62D-4BE3-B926-4E48AB88BDB2}" dt="2021-10-22T11:03:01.854" v="5010" actId="20577"/>
          <ac:spMkLst>
            <pc:docMk/>
            <pc:sldMk cId="139392869" sldId="337"/>
            <ac:spMk id="7" creationId="{00000000-0000-0000-0000-000000000000}"/>
          </ac:spMkLst>
        </pc:spChg>
      </pc:sldChg>
      <pc:sldChg chg="addSp modSp mod ord">
        <pc:chgData name="Tiina Hasari" userId="575eaa3b-52d4-4124-a8de-cd51c4b49055" providerId="ADAL" clId="{3C1BF895-E62D-4BE3-B926-4E48AB88BDB2}" dt="2021-10-22T09:40:59.414" v="2853" actId="20577"/>
        <pc:sldMkLst>
          <pc:docMk/>
          <pc:sldMk cId="2575928020" sldId="339"/>
        </pc:sldMkLst>
        <pc:spChg chg="mod">
          <ac:chgData name="Tiina Hasari" userId="575eaa3b-52d4-4124-a8de-cd51c4b49055" providerId="ADAL" clId="{3C1BF895-E62D-4BE3-B926-4E48AB88BDB2}" dt="2021-10-19T09:24:06.766" v="1493" actId="20577"/>
          <ac:spMkLst>
            <pc:docMk/>
            <pc:sldMk cId="2575928020" sldId="339"/>
            <ac:spMk id="2" creationId="{00000000-0000-0000-0000-000000000000}"/>
          </ac:spMkLst>
        </pc:spChg>
        <pc:spChg chg="mod">
          <ac:chgData name="Tiina Hasari" userId="575eaa3b-52d4-4124-a8de-cd51c4b49055" providerId="ADAL" clId="{3C1BF895-E62D-4BE3-B926-4E48AB88BDB2}" dt="2021-10-22T09:40:59.414" v="2853" actId="20577"/>
          <ac:spMkLst>
            <pc:docMk/>
            <pc:sldMk cId="2575928020" sldId="339"/>
            <ac:spMk id="7" creationId="{00000000-0000-0000-0000-000000000000}"/>
          </ac:spMkLst>
        </pc:spChg>
        <pc:picChg chg="add mod">
          <ac:chgData name="Tiina Hasari" userId="575eaa3b-52d4-4124-a8de-cd51c4b49055" providerId="ADAL" clId="{3C1BF895-E62D-4BE3-B926-4E48AB88BDB2}" dt="2021-10-19T09:23:55.002" v="1491" actId="1076"/>
          <ac:picMkLst>
            <pc:docMk/>
            <pc:sldMk cId="2575928020" sldId="339"/>
            <ac:picMk id="6" creationId="{1775DF2E-E0A1-4AB9-AE12-39244F535146}"/>
          </ac:picMkLst>
        </pc:picChg>
      </pc:sldChg>
      <pc:sldChg chg="modSp mod">
        <pc:chgData name="Tiina Hasari" userId="575eaa3b-52d4-4124-a8de-cd51c4b49055" providerId="ADAL" clId="{3C1BF895-E62D-4BE3-B926-4E48AB88BDB2}" dt="2021-10-22T11:06:16.497" v="5123" actId="20577"/>
        <pc:sldMkLst>
          <pc:docMk/>
          <pc:sldMk cId="1637550972" sldId="340"/>
        </pc:sldMkLst>
        <pc:spChg chg="mod">
          <ac:chgData name="Tiina Hasari" userId="575eaa3b-52d4-4124-a8de-cd51c4b49055" providerId="ADAL" clId="{3C1BF895-E62D-4BE3-B926-4E48AB88BDB2}" dt="2021-10-22T11:06:16.497" v="5123" actId="20577"/>
          <ac:spMkLst>
            <pc:docMk/>
            <pc:sldMk cId="1637550972" sldId="340"/>
            <ac:spMk id="7" creationId="{00000000-0000-0000-0000-000000000000}"/>
          </ac:spMkLst>
        </pc:spChg>
        <pc:spChg chg="mod">
          <ac:chgData name="Tiina Hasari" userId="575eaa3b-52d4-4124-a8de-cd51c4b49055" providerId="ADAL" clId="{3C1BF895-E62D-4BE3-B926-4E48AB88BDB2}" dt="2021-10-22T11:05:36.225" v="5098" actId="115"/>
          <ac:spMkLst>
            <pc:docMk/>
            <pc:sldMk cId="1637550972" sldId="340"/>
            <ac:spMk id="3077" creationId="{00000000-0000-0000-0000-000000000000}"/>
          </ac:spMkLst>
        </pc:spChg>
      </pc:sldChg>
      <pc:sldChg chg="modSp mod">
        <pc:chgData name="Tiina Hasari" userId="575eaa3b-52d4-4124-a8de-cd51c4b49055" providerId="ADAL" clId="{3C1BF895-E62D-4BE3-B926-4E48AB88BDB2}" dt="2021-10-22T12:02:34.627" v="5807" actId="404"/>
        <pc:sldMkLst>
          <pc:docMk/>
          <pc:sldMk cId="1375003630" sldId="344"/>
        </pc:sldMkLst>
        <pc:spChg chg="mod">
          <ac:chgData name="Tiina Hasari" userId="575eaa3b-52d4-4124-a8de-cd51c4b49055" providerId="ADAL" clId="{3C1BF895-E62D-4BE3-B926-4E48AB88BDB2}" dt="2021-10-22T12:02:34.627" v="5807" actId="404"/>
          <ac:spMkLst>
            <pc:docMk/>
            <pc:sldMk cId="1375003630" sldId="344"/>
            <ac:spMk id="7" creationId="{00000000-0000-0000-0000-000000000000}"/>
          </ac:spMkLst>
        </pc:spChg>
        <pc:spChg chg="mod">
          <ac:chgData name="Tiina Hasari" userId="575eaa3b-52d4-4124-a8de-cd51c4b49055" providerId="ADAL" clId="{3C1BF895-E62D-4BE3-B926-4E48AB88BDB2}" dt="2021-10-22T12:01:34.609" v="5762" actId="1076"/>
          <ac:spMkLst>
            <pc:docMk/>
            <pc:sldMk cId="1375003630" sldId="344"/>
            <ac:spMk id="12" creationId="{00000000-0000-0000-0000-000000000000}"/>
          </ac:spMkLst>
        </pc:spChg>
      </pc:sldChg>
      <pc:sldChg chg="delSp modSp add mod">
        <pc:chgData name="Tiina Hasari" userId="575eaa3b-52d4-4124-a8de-cd51c4b49055" providerId="ADAL" clId="{3C1BF895-E62D-4BE3-B926-4E48AB88BDB2}" dt="2021-10-22T12:00:25.716" v="5755" actId="20577"/>
        <pc:sldMkLst>
          <pc:docMk/>
          <pc:sldMk cId="1814712190" sldId="345"/>
        </pc:sldMkLst>
        <pc:spChg chg="del mod">
          <ac:chgData name="Tiina Hasari" userId="575eaa3b-52d4-4124-a8de-cd51c4b49055" providerId="ADAL" clId="{3C1BF895-E62D-4BE3-B926-4E48AB88BDB2}" dt="2021-10-22T11:57:22.976" v="5528" actId="478"/>
          <ac:spMkLst>
            <pc:docMk/>
            <pc:sldMk cId="1814712190" sldId="345"/>
            <ac:spMk id="14" creationId="{00000000-0000-0000-0000-000000000000}"/>
          </ac:spMkLst>
        </pc:spChg>
        <pc:spChg chg="mod">
          <ac:chgData name="Tiina Hasari" userId="575eaa3b-52d4-4124-a8de-cd51c4b49055" providerId="ADAL" clId="{3C1BF895-E62D-4BE3-B926-4E48AB88BDB2}" dt="2021-10-22T12:00:25.716" v="5755" actId="20577"/>
          <ac:spMkLst>
            <pc:docMk/>
            <pc:sldMk cId="1814712190" sldId="345"/>
            <ac:spMk id="2058" creationId="{00000000-0000-0000-0000-000000000000}"/>
          </ac:spMkLst>
        </pc:spChg>
      </pc:sldChg>
      <pc:sldChg chg="modSp add mod">
        <pc:chgData name="Tiina Hasari" userId="575eaa3b-52d4-4124-a8de-cd51c4b49055" providerId="ADAL" clId="{3C1BF895-E62D-4BE3-B926-4E48AB88BDB2}" dt="2021-10-22T09:00:41.769" v="2120" actId="20577"/>
        <pc:sldMkLst>
          <pc:docMk/>
          <pc:sldMk cId="3086033487" sldId="346"/>
        </pc:sldMkLst>
        <pc:spChg chg="mod">
          <ac:chgData name="Tiina Hasari" userId="575eaa3b-52d4-4124-a8de-cd51c4b49055" providerId="ADAL" clId="{3C1BF895-E62D-4BE3-B926-4E48AB88BDB2}" dt="2021-10-22T09:00:41.769" v="2120" actId="20577"/>
          <ac:spMkLst>
            <pc:docMk/>
            <pc:sldMk cId="3086033487" sldId="346"/>
            <ac:spMk id="2058" creationId="{00000000-0000-0000-0000-000000000000}"/>
          </ac:spMkLst>
        </pc:spChg>
      </pc:sldChg>
      <pc:sldChg chg="addSp delSp modSp add mod ord modAnim">
        <pc:chgData name="Tiina Hasari" userId="575eaa3b-52d4-4124-a8de-cd51c4b49055" providerId="ADAL" clId="{3C1BF895-E62D-4BE3-B926-4E48AB88BDB2}" dt="2021-10-22T09:48:06.787" v="3155" actId="20577"/>
        <pc:sldMkLst>
          <pc:docMk/>
          <pc:sldMk cId="2078831775" sldId="347"/>
        </pc:sldMkLst>
        <pc:spChg chg="add mod">
          <ac:chgData name="Tiina Hasari" userId="575eaa3b-52d4-4124-a8de-cd51c4b49055" providerId="ADAL" clId="{3C1BF895-E62D-4BE3-B926-4E48AB88BDB2}" dt="2021-10-22T09:48:06.787" v="3155" actId="20577"/>
          <ac:spMkLst>
            <pc:docMk/>
            <pc:sldMk cId="2078831775" sldId="347"/>
            <ac:spMk id="3" creationId="{8AFF3E18-787C-4310-B49B-74124D3E7473}"/>
          </ac:spMkLst>
        </pc:spChg>
        <pc:spChg chg="mod">
          <ac:chgData name="Tiina Hasari" userId="575eaa3b-52d4-4124-a8de-cd51c4b49055" providerId="ADAL" clId="{3C1BF895-E62D-4BE3-B926-4E48AB88BDB2}" dt="2021-10-22T09:39:48.553" v="2820" actId="113"/>
          <ac:spMkLst>
            <pc:docMk/>
            <pc:sldMk cId="2078831775" sldId="347"/>
            <ac:spMk id="6" creationId="{BF78A46A-FB3C-468A-9CFA-278422C22DCD}"/>
          </ac:spMkLst>
        </pc:spChg>
        <pc:spChg chg="mod">
          <ac:chgData name="Tiina Hasari" userId="575eaa3b-52d4-4124-a8de-cd51c4b49055" providerId="ADAL" clId="{3C1BF895-E62D-4BE3-B926-4E48AB88BDB2}" dt="2021-10-15T12:35:46.812" v="1166" actId="6549"/>
          <ac:spMkLst>
            <pc:docMk/>
            <pc:sldMk cId="2078831775" sldId="347"/>
            <ac:spMk id="15" creationId="{00000000-0000-0000-0000-000000000000}"/>
          </ac:spMkLst>
        </pc:spChg>
        <pc:picChg chg="add mod">
          <ac:chgData name="Tiina Hasari" userId="575eaa3b-52d4-4124-a8de-cd51c4b49055" providerId="ADAL" clId="{3C1BF895-E62D-4BE3-B926-4E48AB88BDB2}" dt="2021-10-22T09:37:35.919" v="2764" actId="1076"/>
          <ac:picMkLst>
            <pc:docMk/>
            <pc:sldMk cId="2078831775" sldId="347"/>
            <ac:picMk id="2" creationId="{15C4FDFF-CC3D-4738-BB49-7643B3E76649}"/>
          </ac:picMkLst>
        </pc:picChg>
        <pc:picChg chg="del">
          <ac:chgData name="Tiina Hasari" userId="575eaa3b-52d4-4124-a8de-cd51c4b49055" providerId="ADAL" clId="{3C1BF895-E62D-4BE3-B926-4E48AB88BDB2}" dt="2021-10-15T12:35:35.661" v="1162" actId="478"/>
          <ac:picMkLst>
            <pc:docMk/>
            <pc:sldMk cId="2078831775" sldId="347"/>
            <ac:picMk id="3" creationId="{5EDC832E-A45C-4F3E-ADFA-CAACFA36CE1A}"/>
          </ac:picMkLst>
        </pc:picChg>
        <pc:picChg chg="del">
          <ac:chgData name="Tiina Hasari" userId="575eaa3b-52d4-4124-a8de-cd51c4b49055" providerId="ADAL" clId="{3C1BF895-E62D-4BE3-B926-4E48AB88BDB2}" dt="2021-10-15T12:35:37.351" v="1163" actId="478"/>
          <ac:picMkLst>
            <pc:docMk/>
            <pc:sldMk cId="2078831775" sldId="347"/>
            <ac:picMk id="5" creationId="{24C5DF59-BE77-4814-B848-68626066E95A}"/>
          </ac:picMkLst>
        </pc:picChg>
        <pc:picChg chg="del">
          <ac:chgData name="Tiina Hasari" userId="575eaa3b-52d4-4124-a8de-cd51c4b49055" providerId="ADAL" clId="{3C1BF895-E62D-4BE3-B926-4E48AB88BDB2}" dt="2021-10-15T12:35:38.671" v="1164" actId="478"/>
          <ac:picMkLst>
            <pc:docMk/>
            <pc:sldMk cId="2078831775" sldId="347"/>
            <ac:picMk id="9" creationId="{F9187B1F-1E31-4DFF-89A5-DC7020F11394}"/>
          </ac:picMkLst>
        </pc:picChg>
        <pc:picChg chg="del">
          <ac:chgData name="Tiina Hasari" userId="575eaa3b-52d4-4124-a8de-cd51c4b49055" providerId="ADAL" clId="{3C1BF895-E62D-4BE3-B926-4E48AB88BDB2}" dt="2021-10-19T09:08:20.047" v="1416" actId="478"/>
          <ac:picMkLst>
            <pc:docMk/>
            <pc:sldMk cId="2078831775" sldId="347"/>
            <ac:picMk id="11" creationId="{FB82CD91-7567-43AB-BEAF-829654063DC5}"/>
          </ac:picMkLst>
        </pc:picChg>
      </pc:sldChg>
      <pc:sldChg chg="addSp delSp modSp add mod">
        <pc:chgData name="Tiina Hasari" userId="575eaa3b-52d4-4124-a8de-cd51c4b49055" providerId="ADAL" clId="{3C1BF895-E62D-4BE3-B926-4E48AB88BDB2}" dt="2021-10-22T09:52:07.318" v="3190" actId="1076"/>
        <pc:sldMkLst>
          <pc:docMk/>
          <pc:sldMk cId="1717817337" sldId="348"/>
        </pc:sldMkLst>
        <pc:spChg chg="mod">
          <ac:chgData name="Tiina Hasari" userId="575eaa3b-52d4-4124-a8de-cd51c4b49055" providerId="ADAL" clId="{3C1BF895-E62D-4BE3-B926-4E48AB88BDB2}" dt="2021-10-22T09:52:07.318" v="3190" actId="1076"/>
          <ac:spMkLst>
            <pc:docMk/>
            <pc:sldMk cId="1717817337" sldId="348"/>
            <ac:spMk id="2" creationId="{00000000-0000-0000-0000-000000000000}"/>
          </ac:spMkLst>
        </pc:spChg>
        <pc:spChg chg="mod">
          <ac:chgData name="Tiina Hasari" userId="575eaa3b-52d4-4124-a8de-cd51c4b49055" providerId="ADAL" clId="{3C1BF895-E62D-4BE3-B926-4E48AB88BDB2}" dt="2021-10-22T09:52:04.874" v="3189" actId="1076"/>
          <ac:spMkLst>
            <pc:docMk/>
            <pc:sldMk cId="1717817337" sldId="348"/>
            <ac:spMk id="7" creationId="{00000000-0000-0000-0000-000000000000}"/>
          </ac:spMkLst>
        </pc:spChg>
        <pc:spChg chg="mod">
          <ac:chgData name="Tiina Hasari" userId="575eaa3b-52d4-4124-a8de-cd51c4b49055" providerId="ADAL" clId="{3C1BF895-E62D-4BE3-B926-4E48AB88BDB2}" dt="2021-10-22T09:48:37.435" v="3177" actId="1076"/>
          <ac:spMkLst>
            <pc:docMk/>
            <pc:sldMk cId="1717817337" sldId="348"/>
            <ac:spMk id="12" creationId="{00000000-0000-0000-0000-000000000000}"/>
          </ac:spMkLst>
        </pc:spChg>
        <pc:spChg chg="del mod">
          <ac:chgData name="Tiina Hasari" userId="575eaa3b-52d4-4124-a8de-cd51c4b49055" providerId="ADAL" clId="{3C1BF895-E62D-4BE3-B926-4E48AB88BDB2}" dt="2021-10-19T09:32:01.625" v="1583"/>
          <ac:spMkLst>
            <pc:docMk/>
            <pc:sldMk cId="1717817337" sldId="348"/>
            <ac:spMk id="3077" creationId="{00000000-0000-0000-0000-000000000000}"/>
          </ac:spMkLst>
        </pc:spChg>
        <pc:picChg chg="add mod">
          <ac:chgData name="Tiina Hasari" userId="575eaa3b-52d4-4124-a8de-cd51c4b49055" providerId="ADAL" clId="{3C1BF895-E62D-4BE3-B926-4E48AB88BDB2}" dt="2021-10-22T09:51:50.026" v="3185" actId="1076"/>
          <ac:picMkLst>
            <pc:docMk/>
            <pc:sldMk cId="1717817337" sldId="348"/>
            <ac:picMk id="4" creationId="{B739E6AF-1AC1-4457-AA7F-298B33A3F1AE}"/>
          </ac:picMkLst>
        </pc:picChg>
      </pc:sldChg>
      <pc:sldChg chg="modSp add mod">
        <pc:chgData name="Tiina Hasari" userId="575eaa3b-52d4-4124-a8de-cd51c4b49055" providerId="ADAL" clId="{3C1BF895-E62D-4BE3-B926-4E48AB88BDB2}" dt="2021-10-22T11:04:28.490" v="5082" actId="20577"/>
        <pc:sldMkLst>
          <pc:docMk/>
          <pc:sldMk cId="1806764753" sldId="349"/>
        </pc:sldMkLst>
        <pc:spChg chg="mod">
          <ac:chgData name="Tiina Hasari" userId="575eaa3b-52d4-4124-a8de-cd51c4b49055" providerId="ADAL" clId="{3C1BF895-E62D-4BE3-B926-4E48AB88BDB2}" dt="2021-10-22T11:04:15.954" v="5075" actId="20577"/>
          <ac:spMkLst>
            <pc:docMk/>
            <pc:sldMk cId="1806764753" sldId="349"/>
            <ac:spMk id="2" creationId="{00000000-0000-0000-0000-000000000000}"/>
          </ac:spMkLst>
        </pc:spChg>
        <pc:spChg chg="mod">
          <ac:chgData name="Tiina Hasari" userId="575eaa3b-52d4-4124-a8de-cd51c4b49055" providerId="ADAL" clId="{3C1BF895-E62D-4BE3-B926-4E48AB88BDB2}" dt="2021-10-22T11:04:28.490" v="5082" actId="20577"/>
          <ac:spMkLst>
            <pc:docMk/>
            <pc:sldMk cId="1806764753" sldId="349"/>
            <ac:spMk id="7" creationId="{00000000-0000-0000-0000-000000000000}"/>
          </ac:spMkLst>
        </pc:spChg>
      </pc:sldChg>
      <pc:sldChg chg="addSp delSp modSp add mod ord">
        <pc:chgData name="Tiina Hasari" userId="575eaa3b-52d4-4124-a8de-cd51c4b49055" providerId="ADAL" clId="{3C1BF895-E62D-4BE3-B926-4E48AB88BDB2}" dt="2021-10-22T09:41:12.889" v="2856" actId="404"/>
        <pc:sldMkLst>
          <pc:docMk/>
          <pc:sldMk cId="3417218285" sldId="350"/>
        </pc:sldMkLst>
        <pc:spChg chg="add mod">
          <ac:chgData name="Tiina Hasari" userId="575eaa3b-52d4-4124-a8de-cd51c4b49055" providerId="ADAL" clId="{3C1BF895-E62D-4BE3-B926-4E48AB88BDB2}" dt="2021-10-22T09:41:12.889" v="2856" actId="404"/>
          <ac:spMkLst>
            <pc:docMk/>
            <pc:sldMk cId="3417218285" sldId="350"/>
            <ac:spMk id="9" creationId="{05050951-80E5-4123-9B8D-8B8AA2A5AA19}"/>
          </ac:spMkLst>
        </pc:spChg>
        <pc:spChg chg="add mod">
          <ac:chgData name="Tiina Hasari" userId="575eaa3b-52d4-4124-a8de-cd51c4b49055" providerId="ADAL" clId="{3C1BF895-E62D-4BE3-B926-4E48AB88BDB2}" dt="2021-10-19T09:28:10.918" v="1528" actId="108"/>
          <ac:spMkLst>
            <pc:docMk/>
            <pc:sldMk cId="3417218285" sldId="350"/>
            <ac:spMk id="11" creationId="{BC23C841-A135-475F-BE68-B3FC8268664E}"/>
          </ac:spMkLst>
        </pc:spChg>
        <pc:spChg chg="del mod">
          <ac:chgData name="Tiina Hasari" userId="575eaa3b-52d4-4124-a8de-cd51c4b49055" providerId="ADAL" clId="{3C1BF895-E62D-4BE3-B926-4E48AB88BDB2}" dt="2021-10-19T09:27:24.070" v="1521"/>
          <ac:spMkLst>
            <pc:docMk/>
            <pc:sldMk cId="3417218285" sldId="350"/>
            <ac:spMk id="12" creationId="{00000000-0000-0000-0000-000000000000}"/>
          </ac:spMkLst>
        </pc:spChg>
        <pc:spChg chg="del mod">
          <ac:chgData name="Tiina Hasari" userId="575eaa3b-52d4-4124-a8de-cd51c4b49055" providerId="ADAL" clId="{3C1BF895-E62D-4BE3-B926-4E48AB88BDB2}" dt="2021-10-19T09:26:14.204" v="1505" actId="478"/>
          <ac:spMkLst>
            <pc:docMk/>
            <pc:sldMk cId="3417218285" sldId="350"/>
            <ac:spMk id="15" creationId="{00000000-0000-0000-0000-000000000000}"/>
          </ac:spMkLst>
        </pc:spChg>
        <pc:picChg chg="del mod">
          <ac:chgData name="Tiina Hasari" userId="575eaa3b-52d4-4124-a8de-cd51c4b49055" providerId="ADAL" clId="{3C1BF895-E62D-4BE3-B926-4E48AB88BDB2}" dt="2021-10-19T09:25:25.067" v="1502" actId="478"/>
          <ac:picMkLst>
            <pc:docMk/>
            <pc:sldMk cId="3417218285" sldId="350"/>
            <ac:picMk id="2" creationId="{15E8F3FB-66C4-44DA-98AB-3EE9FBF72B18}"/>
          </ac:picMkLst>
        </pc:picChg>
        <pc:picChg chg="add mod">
          <ac:chgData name="Tiina Hasari" userId="575eaa3b-52d4-4124-a8de-cd51c4b49055" providerId="ADAL" clId="{3C1BF895-E62D-4BE3-B926-4E48AB88BDB2}" dt="2021-10-19T09:29:19.724" v="1533" actId="962"/>
          <ac:picMkLst>
            <pc:docMk/>
            <pc:sldMk cId="3417218285" sldId="350"/>
            <ac:picMk id="6" creationId="{848D02B7-732B-4127-A022-72FE009F863D}"/>
          </ac:picMkLst>
        </pc:picChg>
        <pc:picChg chg="mod">
          <ac:chgData name="Tiina Hasari" userId="575eaa3b-52d4-4124-a8de-cd51c4b49055" providerId="ADAL" clId="{3C1BF895-E62D-4BE3-B926-4E48AB88BDB2}" dt="2021-10-19T09:29:56.508" v="1541" actId="1076"/>
          <ac:picMkLst>
            <pc:docMk/>
            <pc:sldMk cId="3417218285" sldId="350"/>
            <ac:picMk id="10" creationId="{00000000-0000-0000-0000-000000000000}"/>
          </ac:picMkLst>
        </pc:picChg>
        <pc:picChg chg="add mod">
          <ac:chgData name="Tiina Hasari" userId="575eaa3b-52d4-4124-a8de-cd51c4b49055" providerId="ADAL" clId="{3C1BF895-E62D-4BE3-B926-4E48AB88BDB2}" dt="2021-10-19T09:29:59.420" v="1542" actId="1076"/>
          <ac:picMkLst>
            <pc:docMk/>
            <pc:sldMk cId="3417218285" sldId="350"/>
            <ac:picMk id="13" creationId="{643928AA-B188-44D7-8733-40CEE22D1731}"/>
          </ac:picMkLst>
        </pc:picChg>
        <pc:picChg chg="del">
          <ac:chgData name="Tiina Hasari" userId="575eaa3b-52d4-4124-a8de-cd51c4b49055" providerId="ADAL" clId="{3C1BF895-E62D-4BE3-B926-4E48AB88BDB2}" dt="2021-10-19T09:25:21.506" v="1500" actId="478"/>
          <ac:picMkLst>
            <pc:docMk/>
            <pc:sldMk cId="3417218285" sldId="350"/>
            <ac:picMk id="1026" creationId="{00000000-0000-0000-0000-000000000000}"/>
          </ac:picMkLst>
        </pc:picChg>
      </pc:sldChg>
      <pc:sldChg chg="addSp delSp modSp add mod ord">
        <pc:chgData name="Tiina Hasari" userId="575eaa3b-52d4-4124-a8de-cd51c4b49055" providerId="ADAL" clId="{3C1BF895-E62D-4BE3-B926-4E48AB88BDB2}" dt="2021-10-22T10:01:42.426" v="3681" actId="1076"/>
        <pc:sldMkLst>
          <pc:docMk/>
          <pc:sldMk cId="2816237234" sldId="351"/>
        </pc:sldMkLst>
        <pc:spChg chg="mod">
          <ac:chgData name="Tiina Hasari" userId="575eaa3b-52d4-4124-a8de-cd51c4b49055" providerId="ADAL" clId="{3C1BF895-E62D-4BE3-B926-4E48AB88BDB2}" dt="2021-10-22T10:01:42.426" v="3681" actId="1076"/>
          <ac:spMkLst>
            <pc:docMk/>
            <pc:sldMk cId="2816237234" sldId="351"/>
            <ac:spMk id="7" creationId="{00000000-0000-0000-0000-000000000000}"/>
          </ac:spMkLst>
        </pc:spChg>
        <pc:spChg chg="del mod">
          <ac:chgData name="Tiina Hasari" userId="575eaa3b-52d4-4124-a8de-cd51c4b49055" providerId="ADAL" clId="{3C1BF895-E62D-4BE3-B926-4E48AB88BDB2}" dt="2021-10-22T09:55:15.602" v="3197"/>
          <ac:spMkLst>
            <pc:docMk/>
            <pc:sldMk cId="2816237234" sldId="351"/>
            <ac:spMk id="3077" creationId="{00000000-0000-0000-0000-000000000000}"/>
          </ac:spMkLst>
        </pc:spChg>
        <pc:picChg chg="add mod">
          <ac:chgData name="Tiina Hasari" userId="575eaa3b-52d4-4124-a8de-cd51c4b49055" providerId="ADAL" clId="{3C1BF895-E62D-4BE3-B926-4E48AB88BDB2}" dt="2021-10-22T10:01:21.281" v="3677" actId="1076"/>
          <ac:picMkLst>
            <pc:docMk/>
            <pc:sldMk cId="2816237234" sldId="351"/>
            <ac:picMk id="4" creationId="{D6328112-6C74-492D-A1E8-A5E0265FA45C}"/>
          </ac:picMkLst>
        </pc:picChg>
        <pc:picChg chg="del">
          <ac:chgData name="Tiina Hasari" userId="575eaa3b-52d4-4124-a8de-cd51c4b49055" providerId="ADAL" clId="{3C1BF895-E62D-4BE3-B926-4E48AB88BDB2}" dt="2021-10-22T09:55:15.602" v="3195" actId="478"/>
          <ac:picMkLst>
            <pc:docMk/>
            <pc:sldMk cId="2816237234" sldId="351"/>
            <ac:picMk id="5" creationId="{301B3FB1-40EF-4ED0-92AE-38135CB5DC9A}"/>
          </ac:picMkLst>
        </pc:picChg>
      </pc:sldChg>
      <pc:sldChg chg="delSp modSp add mod ord">
        <pc:chgData name="Tiina Hasari" userId="575eaa3b-52d4-4124-a8de-cd51c4b49055" providerId="ADAL" clId="{3C1BF895-E62D-4BE3-B926-4E48AB88BDB2}" dt="2021-10-22T10:10:16.585" v="4228" actId="20577"/>
        <pc:sldMkLst>
          <pc:docMk/>
          <pc:sldMk cId="3865277401" sldId="352"/>
        </pc:sldMkLst>
        <pc:spChg chg="mod">
          <ac:chgData name="Tiina Hasari" userId="575eaa3b-52d4-4124-a8de-cd51c4b49055" providerId="ADAL" clId="{3C1BF895-E62D-4BE3-B926-4E48AB88BDB2}" dt="2021-10-22T10:03:42.677" v="3769" actId="20577"/>
          <ac:spMkLst>
            <pc:docMk/>
            <pc:sldMk cId="3865277401" sldId="352"/>
            <ac:spMk id="9" creationId="{05050951-80E5-4123-9B8D-8B8AA2A5AA19}"/>
          </ac:spMkLst>
        </pc:spChg>
        <pc:spChg chg="mod">
          <ac:chgData name="Tiina Hasari" userId="575eaa3b-52d4-4124-a8de-cd51c4b49055" providerId="ADAL" clId="{3C1BF895-E62D-4BE3-B926-4E48AB88BDB2}" dt="2021-10-22T10:10:16.585" v="4228" actId="20577"/>
          <ac:spMkLst>
            <pc:docMk/>
            <pc:sldMk cId="3865277401" sldId="352"/>
            <ac:spMk id="11" creationId="{BC23C841-A135-475F-BE68-B3FC8268664E}"/>
          </ac:spMkLst>
        </pc:spChg>
        <pc:picChg chg="del">
          <ac:chgData name="Tiina Hasari" userId="575eaa3b-52d4-4124-a8de-cd51c4b49055" providerId="ADAL" clId="{3C1BF895-E62D-4BE3-B926-4E48AB88BDB2}" dt="2021-10-22T10:03:51.761" v="3770" actId="478"/>
          <ac:picMkLst>
            <pc:docMk/>
            <pc:sldMk cId="3865277401" sldId="352"/>
            <ac:picMk id="6" creationId="{848D02B7-732B-4127-A022-72FE009F863D}"/>
          </ac:picMkLst>
        </pc:picChg>
        <pc:picChg chg="del">
          <ac:chgData name="Tiina Hasari" userId="575eaa3b-52d4-4124-a8de-cd51c4b49055" providerId="ADAL" clId="{3C1BF895-E62D-4BE3-B926-4E48AB88BDB2}" dt="2021-10-22T10:03:53.251" v="3771" actId="478"/>
          <ac:picMkLst>
            <pc:docMk/>
            <pc:sldMk cId="3865277401" sldId="352"/>
            <ac:picMk id="13" creationId="{643928AA-B188-44D7-8733-40CEE22D1731}"/>
          </ac:picMkLst>
        </pc:picChg>
      </pc:sldChg>
      <pc:sldChg chg="add">
        <pc:chgData name="Tiina Hasari" userId="575eaa3b-52d4-4124-a8de-cd51c4b49055" providerId="ADAL" clId="{3C1BF895-E62D-4BE3-B926-4E48AB88BDB2}" dt="2021-10-22T10:54:32.724" v="4472" actId="2890"/>
        <pc:sldMkLst>
          <pc:docMk/>
          <pc:sldMk cId="3244254766" sldId="353"/>
        </pc:sldMkLst>
      </pc:sldChg>
      <pc:sldChg chg="add">
        <pc:chgData name="Tiina Hasari" userId="575eaa3b-52d4-4124-a8de-cd51c4b49055" providerId="ADAL" clId="{3C1BF895-E62D-4BE3-B926-4E48AB88BDB2}" dt="2021-10-22T12:04:28.698" v="5814" actId="2890"/>
        <pc:sldMkLst>
          <pc:docMk/>
          <pc:sldMk cId="3049484203" sldId="3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6A92F4-8049-4B14-9EE8-CD804EE191FB}" type="datetimeFigureOut">
              <a:rPr lang="fi-FI" smtClean="0"/>
              <a:t>27.5.2022</a:t>
            </a:fld>
            <a:endParaRPr lang="fi-FI"/>
          </a:p>
        </p:txBody>
      </p:sp>
      <p:sp>
        <p:nvSpPr>
          <p:cNvPr id="4" name="Dian kuvan paikkamerkki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A431D-7D08-4713-B405-BB2B01037E4B}" type="slidenum">
              <a:rPr lang="fi-FI" smtClean="0"/>
              <a:t>‹#›</a:t>
            </a:fld>
            <a:endParaRPr lang="fi-FI"/>
          </a:p>
        </p:txBody>
      </p:sp>
    </p:spTree>
    <p:extLst>
      <p:ext uri="{BB962C8B-B14F-4D97-AF65-F5344CB8AC3E}">
        <p14:creationId xmlns:p14="http://schemas.microsoft.com/office/powerpoint/2010/main" val="116632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790D2952-F98D-453A-8F23-A1A76C50CDDA}" type="datetimeFigureOut">
              <a:rPr lang="fi-FI"/>
              <a:pPr>
                <a:defRPr/>
              </a:pPr>
              <a:t>27.5.2022</a:t>
            </a:fld>
            <a:endParaRPr lang="fi-FI" dirty="0"/>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87358426-C1D7-45AA-A78F-84B470142212}" type="slidenum">
              <a:rPr lang="fi-FI"/>
              <a:pPr>
                <a:defRPr/>
              </a:pPr>
              <a:t>‹#›</a:t>
            </a:fld>
            <a:endParaRPr lang="fi-FI" dirty="0"/>
          </a:p>
        </p:txBody>
      </p:sp>
    </p:spTree>
    <p:extLst>
      <p:ext uri="{BB962C8B-B14F-4D97-AF65-F5344CB8AC3E}">
        <p14:creationId xmlns:p14="http://schemas.microsoft.com/office/powerpoint/2010/main" val="29112852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4F654900-0471-440F-823B-F6D0BBBF6E16}" type="datetimeFigureOut">
              <a:rPr lang="fi-FI"/>
              <a:pPr>
                <a:defRPr/>
              </a:pPr>
              <a:t>27.5.2022</a:t>
            </a:fld>
            <a:endParaRPr lang="fi-FI" dirty="0"/>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780C81BC-DB20-477E-96D4-385D36C4C408}" type="slidenum">
              <a:rPr lang="fi-FI"/>
              <a:pPr>
                <a:defRPr/>
              </a:pPr>
              <a:t>‹#›</a:t>
            </a:fld>
            <a:endParaRPr lang="fi-FI" dirty="0"/>
          </a:p>
        </p:txBody>
      </p:sp>
    </p:spTree>
    <p:extLst>
      <p:ext uri="{BB962C8B-B14F-4D97-AF65-F5344CB8AC3E}">
        <p14:creationId xmlns:p14="http://schemas.microsoft.com/office/powerpoint/2010/main" val="15495583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D82D7CFF-138D-499F-9C1F-304FF9BB8BD6}" type="datetimeFigureOut">
              <a:rPr lang="fi-FI"/>
              <a:pPr>
                <a:defRPr/>
              </a:pPr>
              <a:t>27.5.2022</a:t>
            </a:fld>
            <a:endParaRPr lang="fi-FI" dirty="0"/>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0BDEB809-010C-4EF2-BA1C-BF9B8DAFB854}" type="slidenum">
              <a:rPr lang="fi-FI"/>
              <a:pPr>
                <a:defRPr/>
              </a:pPr>
              <a:t>‹#›</a:t>
            </a:fld>
            <a:endParaRPr lang="fi-FI" dirty="0"/>
          </a:p>
        </p:txBody>
      </p:sp>
    </p:spTree>
    <p:extLst>
      <p:ext uri="{BB962C8B-B14F-4D97-AF65-F5344CB8AC3E}">
        <p14:creationId xmlns:p14="http://schemas.microsoft.com/office/powerpoint/2010/main" val="34161433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91F8A828-0D45-4FBC-BD08-284135841D04}" type="datetimeFigureOut">
              <a:rPr lang="fi-FI"/>
              <a:pPr>
                <a:defRPr/>
              </a:pPr>
              <a:t>27.5.2022</a:t>
            </a:fld>
            <a:endParaRPr lang="fi-FI" dirty="0"/>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3B6EF501-7D98-4A6A-8B9C-C20FD70B7D93}" type="slidenum">
              <a:rPr lang="fi-FI"/>
              <a:pPr>
                <a:defRPr/>
              </a:pPr>
              <a:t>‹#›</a:t>
            </a:fld>
            <a:endParaRPr lang="fi-FI" dirty="0"/>
          </a:p>
        </p:txBody>
      </p:sp>
    </p:spTree>
    <p:extLst>
      <p:ext uri="{BB962C8B-B14F-4D97-AF65-F5344CB8AC3E}">
        <p14:creationId xmlns:p14="http://schemas.microsoft.com/office/powerpoint/2010/main" val="5492756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Päivämäärän paikkamerkki 3"/>
          <p:cNvSpPr>
            <a:spLocks noGrp="1"/>
          </p:cNvSpPr>
          <p:nvPr>
            <p:ph type="dt" sz="half" idx="10"/>
          </p:nvPr>
        </p:nvSpPr>
        <p:spPr/>
        <p:txBody>
          <a:bodyPr/>
          <a:lstStyle>
            <a:lvl1pPr>
              <a:defRPr/>
            </a:lvl1pPr>
          </a:lstStyle>
          <a:p>
            <a:pPr>
              <a:defRPr/>
            </a:pPr>
            <a:fld id="{52C9AA5C-DB60-4CB1-ABD3-6F7764884C93}" type="datetimeFigureOut">
              <a:rPr lang="fi-FI"/>
              <a:pPr>
                <a:defRPr/>
              </a:pPr>
              <a:t>27.5.2022</a:t>
            </a:fld>
            <a:endParaRPr lang="fi-FI" dirty="0"/>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3ACFF6EB-2C08-4B69-B3D5-1F8D308A46BE}" type="slidenum">
              <a:rPr lang="fi-FI"/>
              <a:pPr>
                <a:defRPr/>
              </a:pPr>
              <a:t>‹#›</a:t>
            </a:fld>
            <a:endParaRPr lang="fi-FI" dirty="0"/>
          </a:p>
        </p:txBody>
      </p:sp>
    </p:spTree>
    <p:extLst>
      <p:ext uri="{BB962C8B-B14F-4D97-AF65-F5344CB8AC3E}">
        <p14:creationId xmlns:p14="http://schemas.microsoft.com/office/powerpoint/2010/main" val="40613451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33922EFA-69FC-4FFC-BF7D-601F31096764}" type="datetimeFigureOut">
              <a:rPr lang="fi-FI"/>
              <a:pPr>
                <a:defRPr/>
              </a:pPr>
              <a:t>27.5.2022</a:t>
            </a:fld>
            <a:endParaRPr lang="fi-FI" dirty="0"/>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2AD7CFA2-307E-40F1-A533-4CA1B8BBF504}" type="slidenum">
              <a:rPr lang="fi-FI"/>
              <a:pPr>
                <a:defRPr/>
              </a:pPr>
              <a:t>‹#›</a:t>
            </a:fld>
            <a:endParaRPr lang="fi-FI" dirty="0"/>
          </a:p>
        </p:txBody>
      </p:sp>
    </p:spTree>
    <p:extLst>
      <p:ext uri="{BB962C8B-B14F-4D97-AF65-F5344CB8AC3E}">
        <p14:creationId xmlns:p14="http://schemas.microsoft.com/office/powerpoint/2010/main" val="31743800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BA9A9489-B738-4FAF-8A32-CCF6A5EC5521}" type="datetimeFigureOut">
              <a:rPr lang="fi-FI"/>
              <a:pPr>
                <a:defRPr/>
              </a:pPr>
              <a:t>27.5.2022</a:t>
            </a:fld>
            <a:endParaRPr lang="fi-FI" dirty="0"/>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9AC89FB4-1635-4915-B420-5D3FCE233F5E}" type="slidenum">
              <a:rPr lang="fi-FI"/>
              <a:pPr>
                <a:defRPr/>
              </a:pPr>
              <a:t>‹#›</a:t>
            </a:fld>
            <a:endParaRPr lang="fi-FI" dirty="0"/>
          </a:p>
        </p:txBody>
      </p:sp>
    </p:spTree>
    <p:extLst>
      <p:ext uri="{BB962C8B-B14F-4D97-AF65-F5344CB8AC3E}">
        <p14:creationId xmlns:p14="http://schemas.microsoft.com/office/powerpoint/2010/main" val="10736141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CEEC6114-8B01-48A9-8F2F-EC5DC9D1A5F0}" type="datetimeFigureOut">
              <a:rPr lang="fi-FI"/>
              <a:pPr>
                <a:defRPr/>
              </a:pPr>
              <a:t>27.5.2022</a:t>
            </a:fld>
            <a:endParaRPr lang="fi-FI" dirty="0"/>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6CF10530-207A-4FC2-AF60-953B2B07EF42}" type="slidenum">
              <a:rPr lang="fi-FI"/>
              <a:pPr>
                <a:defRPr/>
              </a:pPr>
              <a:t>‹#›</a:t>
            </a:fld>
            <a:endParaRPr lang="fi-FI" dirty="0"/>
          </a:p>
        </p:txBody>
      </p:sp>
    </p:spTree>
    <p:extLst>
      <p:ext uri="{BB962C8B-B14F-4D97-AF65-F5344CB8AC3E}">
        <p14:creationId xmlns:p14="http://schemas.microsoft.com/office/powerpoint/2010/main" val="34175240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4F52A8D8-4401-4058-B064-EAC037CF8587}" type="datetimeFigureOut">
              <a:rPr lang="fi-FI"/>
              <a:pPr>
                <a:defRPr/>
              </a:pPr>
              <a:t>27.5.2022</a:t>
            </a:fld>
            <a:endParaRPr lang="fi-FI" dirty="0"/>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DAC5A0D5-E375-4313-981B-FFD046A9523D}" type="slidenum">
              <a:rPr lang="fi-FI"/>
              <a:pPr>
                <a:defRPr/>
              </a:pPr>
              <a:t>‹#›</a:t>
            </a:fld>
            <a:endParaRPr lang="fi-FI" dirty="0"/>
          </a:p>
        </p:txBody>
      </p:sp>
    </p:spTree>
    <p:extLst>
      <p:ext uri="{BB962C8B-B14F-4D97-AF65-F5344CB8AC3E}">
        <p14:creationId xmlns:p14="http://schemas.microsoft.com/office/powerpoint/2010/main" val="17508181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Päivämäärän paikkamerkki 3"/>
          <p:cNvSpPr>
            <a:spLocks noGrp="1"/>
          </p:cNvSpPr>
          <p:nvPr>
            <p:ph type="dt" sz="half" idx="10"/>
          </p:nvPr>
        </p:nvSpPr>
        <p:spPr/>
        <p:txBody>
          <a:bodyPr/>
          <a:lstStyle>
            <a:lvl1pPr>
              <a:defRPr/>
            </a:lvl1pPr>
          </a:lstStyle>
          <a:p>
            <a:pPr>
              <a:defRPr/>
            </a:pPr>
            <a:fld id="{E88B95D9-3B95-4828-9440-C2B9C312FC59}" type="datetimeFigureOut">
              <a:rPr lang="fi-FI"/>
              <a:pPr>
                <a:defRPr/>
              </a:pPr>
              <a:t>27.5.2022</a:t>
            </a:fld>
            <a:endParaRPr lang="fi-FI" dirty="0"/>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63ED6D5D-1189-4340-AA72-20F2B0E435CE}" type="slidenum">
              <a:rPr lang="fi-FI"/>
              <a:pPr>
                <a:defRPr/>
              </a:pPr>
              <a:t>‹#›</a:t>
            </a:fld>
            <a:endParaRPr lang="fi-FI" dirty="0"/>
          </a:p>
        </p:txBody>
      </p:sp>
    </p:spTree>
    <p:extLst>
      <p:ext uri="{BB962C8B-B14F-4D97-AF65-F5344CB8AC3E}">
        <p14:creationId xmlns:p14="http://schemas.microsoft.com/office/powerpoint/2010/main" val="23157914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endParaRPr lang="fi-FI" noProof="0" dirty="0"/>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Päivämäärän paikkamerkki 3"/>
          <p:cNvSpPr>
            <a:spLocks noGrp="1"/>
          </p:cNvSpPr>
          <p:nvPr>
            <p:ph type="dt" sz="half" idx="10"/>
          </p:nvPr>
        </p:nvSpPr>
        <p:spPr/>
        <p:txBody>
          <a:bodyPr/>
          <a:lstStyle>
            <a:lvl1pPr>
              <a:defRPr/>
            </a:lvl1pPr>
          </a:lstStyle>
          <a:p>
            <a:pPr>
              <a:defRPr/>
            </a:pPr>
            <a:fld id="{02C60559-D6C4-43CC-9B3A-A76A4BF4DE71}" type="datetimeFigureOut">
              <a:rPr lang="fi-FI"/>
              <a:pPr>
                <a:defRPr/>
              </a:pPr>
              <a:t>27.5.2022</a:t>
            </a:fld>
            <a:endParaRPr lang="fi-FI" dirty="0"/>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33E22A14-142E-485C-BDEF-2A288DF92E02}" type="slidenum">
              <a:rPr lang="fi-FI"/>
              <a:pPr>
                <a:defRPr/>
              </a:pPr>
              <a:t>‹#›</a:t>
            </a:fld>
            <a:endParaRPr lang="fi-FI" dirty="0"/>
          </a:p>
        </p:txBody>
      </p:sp>
    </p:spTree>
    <p:extLst>
      <p:ext uri="{BB962C8B-B14F-4D97-AF65-F5344CB8AC3E}">
        <p14:creationId xmlns:p14="http://schemas.microsoft.com/office/powerpoint/2010/main" val="38078618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995EE67-2780-4154-B5C6-35C8BA8FD238}" type="datetimeFigureOut">
              <a:rPr lang="fi-FI"/>
              <a:pPr>
                <a:defRPr/>
              </a:pPr>
              <a:t>27.5.2022</a:t>
            </a:fld>
            <a:endParaRPr lang="fi-FI" dirty="0"/>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40E2B76-D71A-4290-A060-919F439268B8}" type="slidenum">
              <a:rPr lang="fi-FI"/>
              <a:pPr>
                <a:defRPr/>
              </a:pPr>
              <a:t>‹#›</a:t>
            </a:fld>
            <a:endParaRPr lang="fi-FI"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www.liikkuvaamis.fi/" TargetMode="External"/><Relationship Id="rId4" Type="http://schemas.openxmlformats.org/officeDocument/2006/relationships/hyperlink" Target="http://www.sakury.ne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hyperlink" Target="https://vimeo.com/17930415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FoqX1Dm__iI"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akury.fi/tiedostopankki/07-SAKU-hankkeet/04%20Liikkuva%20amis/x-breikki_liikkuvaamis.pdf"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liikkuvaamis.fi/ideat/#ideapankki" TargetMode="Externa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video" Target="https://www.youtube.com/embed/zgsQEaMTXNw?feature=oembed" TargetMode="External"/><Relationship Id="rId6" Type="http://schemas.openxmlformats.org/officeDocument/2006/relationships/hyperlink" Target="https://liikkuvaamis.fi/project/toiminnallisetkaytavat/" TargetMode="External"/><Relationship Id="rId5" Type="http://schemas.openxmlformats.org/officeDocument/2006/relationships/image" Target="../media/image18.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34.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liikkuvaamis.fi/project/tykyliikunta-tyosalissa/" TargetMode="Externa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hyperlink" Target="https://liikkuvaamis.fi/project/amisvartti/" TargetMode="External"/><Relationship Id="rId4" Type="http://schemas.openxmlformats.org/officeDocument/2006/relationships/hyperlink" Target="https://liikkuvaamis.fi/project/taukovinki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sakury.net/" TargetMode="External"/><Relationship Id="rId2" Type="http://schemas.openxmlformats.org/officeDocument/2006/relationships/hyperlink" Target="https://liikkuvaamis.fi/ideat/"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tyokykypassi.fi/"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akury.net/"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sakury.fi/tiedostopankki/07-SAKU-hankkeet/04%20Liikkuva%20amis/IDEAPILVI_2021.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s://www.tyokykypassi.fi/opiskelijalle/" TargetMode="External"/><Relationship Id="rId5" Type="http://schemas.openxmlformats.org/officeDocument/2006/relationships/hyperlink" Target="https://liikkuvaamis.fi/project/fantasia-mobiilipeli/" TargetMode="External"/><Relationship Id="rId4" Type="http://schemas.openxmlformats.org/officeDocument/2006/relationships/hyperlink" Target="https://sakury.net/opiskelijaliikunt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p:cNvSpPr/>
          <p:nvPr/>
        </p:nvSpPr>
        <p:spPr>
          <a:xfrm>
            <a:off x="0" y="1556791"/>
            <a:ext cx="9144000" cy="5301207"/>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Suorakulmio 20"/>
          <p:cNvSpPr/>
          <p:nvPr/>
        </p:nvSpPr>
        <p:spPr>
          <a:xfrm>
            <a:off x="0" y="0"/>
            <a:ext cx="9144000" cy="177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58" name="Tekstiruutu 4"/>
          <p:cNvSpPr txBox="1">
            <a:spLocks noChangeArrowheads="1"/>
          </p:cNvSpPr>
          <p:nvPr/>
        </p:nvSpPr>
        <p:spPr bwMode="auto">
          <a:xfrm>
            <a:off x="1907704" y="1837804"/>
            <a:ext cx="7020272"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i-FI" altLang="fi-FI" sz="7200" dirty="0">
                <a:solidFill>
                  <a:schemeClr val="bg1"/>
                </a:solidFill>
                <a:latin typeface="Impact" pitchFamily="34" charset="0"/>
              </a:rPr>
              <a:t>Liikkuva </a:t>
            </a:r>
            <a:r>
              <a:rPr lang="fi-FI" altLang="fi-FI" sz="7200" dirty="0" err="1">
                <a:solidFill>
                  <a:schemeClr val="bg1"/>
                </a:solidFill>
                <a:latin typeface="Impact" pitchFamily="34" charset="0"/>
              </a:rPr>
              <a:t>amis</a:t>
            </a:r>
            <a:r>
              <a:rPr lang="fi-FI" altLang="fi-FI" sz="7200" dirty="0">
                <a:solidFill>
                  <a:schemeClr val="bg1"/>
                </a:solidFill>
                <a:latin typeface="Impact" pitchFamily="34" charset="0"/>
              </a:rPr>
              <a:t> </a:t>
            </a:r>
          </a:p>
          <a:p>
            <a:pPr algn="ctr" eaLnBrk="1" hangingPunct="1"/>
            <a:r>
              <a:rPr lang="fi-FI" altLang="fi-FI" sz="7200" dirty="0">
                <a:solidFill>
                  <a:schemeClr val="bg1"/>
                </a:solidFill>
                <a:latin typeface="Impact" pitchFamily="34" charset="0"/>
              </a:rPr>
              <a:t>-ideapaja</a:t>
            </a:r>
            <a:endParaRPr lang="fi-FI" altLang="fi-FI" sz="3200" dirty="0">
              <a:solidFill>
                <a:schemeClr val="bg1"/>
              </a:solidFill>
              <a:latin typeface="Impact" pitchFamily="34" charset="0"/>
            </a:endParaRPr>
          </a:p>
          <a:p>
            <a:pPr algn="ctr" eaLnBrk="1" hangingPunct="1"/>
            <a:endParaRPr lang="fi-FI" altLang="fi-FI" sz="2800" dirty="0">
              <a:solidFill>
                <a:schemeClr val="bg1"/>
              </a:solidFill>
              <a:latin typeface="Impact" pitchFamily="34" charset="0"/>
            </a:endParaRPr>
          </a:p>
          <a:p>
            <a:pPr algn="ctr" eaLnBrk="1" hangingPunct="1"/>
            <a:r>
              <a:rPr lang="fi-FI" altLang="fi-FI" sz="2000" dirty="0">
                <a:solidFill>
                  <a:schemeClr val="bg1"/>
                </a:solidFill>
                <a:latin typeface="Impact" pitchFamily="34" charset="0"/>
              </a:rPr>
              <a:t>Ideapajan kautta opiskelijat pääsevät pohtimaan liikkeen lisäämisen tarvetta opiskelupäivien aikana ja vaikuttamaan omaan opiskeluympäristöön!</a:t>
            </a:r>
          </a:p>
          <a:p>
            <a:pPr algn="ctr" eaLnBrk="1" hangingPunct="1"/>
            <a:endParaRPr lang="fi-FI" altLang="fi-FI" sz="7200" dirty="0">
              <a:solidFill>
                <a:schemeClr val="bg1"/>
              </a:solidFill>
              <a:latin typeface="Impact" pitchFamily="34" charset="0"/>
            </a:endParaRPr>
          </a:p>
        </p:txBody>
      </p:sp>
      <p:sp>
        <p:nvSpPr>
          <p:cNvPr id="14" name="Tekstiruutu 13"/>
          <p:cNvSpPr txBox="1"/>
          <p:nvPr/>
        </p:nvSpPr>
        <p:spPr>
          <a:xfrm>
            <a:off x="2141375" y="5730977"/>
            <a:ext cx="7020272" cy="1323439"/>
          </a:xfrm>
          <a:prstGeom prst="rect">
            <a:avLst/>
          </a:prstGeom>
          <a:noFill/>
        </p:spPr>
        <p:txBody>
          <a:bodyPr wrap="square">
            <a:spAutoFit/>
          </a:bodyPr>
          <a:lstStyle/>
          <a:p>
            <a:pPr algn="ctr" fontAlgn="auto">
              <a:spcBef>
                <a:spcPts val="0"/>
              </a:spcBef>
              <a:spcAft>
                <a:spcPts val="0"/>
              </a:spcAft>
              <a:defRPr/>
            </a:pPr>
            <a:endParaRPr lang="fi-FI" sz="2000" dirty="0">
              <a:solidFill>
                <a:schemeClr val="bg1"/>
              </a:solidFill>
              <a:latin typeface="Tahoma" pitchFamily="34" charset="0"/>
              <a:ea typeface="Tahoma" pitchFamily="34" charset="0"/>
              <a:cs typeface="Tahoma" pitchFamily="34" charset="0"/>
            </a:endParaRPr>
          </a:p>
          <a:p>
            <a:pPr algn="ctr" fontAlgn="auto">
              <a:spcBef>
                <a:spcPts val="0"/>
              </a:spcBef>
              <a:spcAft>
                <a:spcPts val="0"/>
              </a:spcAft>
              <a:defRPr/>
            </a:pPr>
            <a:r>
              <a:rPr lang="fi-FI" sz="2000" dirty="0">
                <a:solidFill>
                  <a:schemeClr val="bg1"/>
                </a:solidFill>
                <a:latin typeface="Tahoma" pitchFamily="34" charset="0"/>
                <a:ea typeface="Tahoma" pitchFamily="34" charset="0"/>
                <a:cs typeface="Tahoma" pitchFamily="34" charset="0"/>
              </a:rPr>
              <a:t>SAKU ry</a:t>
            </a:r>
          </a:p>
          <a:p>
            <a:pPr algn="ctr" fontAlgn="auto">
              <a:spcBef>
                <a:spcPts val="0"/>
              </a:spcBef>
              <a:spcAft>
                <a:spcPts val="0"/>
              </a:spcAft>
              <a:defRPr/>
            </a:pPr>
            <a:r>
              <a:rPr lang="fi-FI" sz="2000" dirty="0">
                <a:solidFill>
                  <a:schemeClr val="bg1"/>
                </a:solidFill>
                <a:latin typeface="Tahoma" pitchFamily="34" charset="0"/>
                <a:ea typeface="Tahoma" pitchFamily="34" charset="0"/>
                <a:cs typeface="Tahoma" pitchFamily="34" charset="0"/>
              </a:rPr>
              <a:t>				</a:t>
            </a:r>
          </a:p>
          <a:p>
            <a:pPr algn="ctr" fontAlgn="auto">
              <a:spcBef>
                <a:spcPts val="0"/>
              </a:spcBef>
              <a:spcAft>
                <a:spcPts val="0"/>
              </a:spcAft>
              <a:defRPr/>
            </a:pPr>
            <a:r>
              <a:rPr lang="fi-FI" sz="2000" dirty="0">
                <a:solidFill>
                  <a:schemeClr val="bg1"/>
                </a:solidFill>
                <a:latin typeface="Tahoma" pitchFamily="34" charset="0"/>
                <a:ea typeface="Tahoma" pitchFamily="34" charset="0"/>
                <a:cs typeface="Tahoma" pitchFamily="34" charset="0"/>
              </a:rPr>
              <a:t>					</a:t>
            </a:r>
          </a:p>
        </p:txBody>
      </p:sp>
      <p:pic>
        <p:nvPicPr>
          <p:cNvPr id="11" name="Kuva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238" y="437804"/>
            <a:ext cx="2213402" cy="922567"/>
          </a:xfrm>
          <a:prstGeom prst="rect">
            <a:avLst/>
          </a:prstGeom>
        </p:spPr>
      </p:pic>
      <p:sp>
        <p:nvSpPr>
          <p:cNvPr id="23" name="Suorakulmainen kolmio 22"/>
          <p:cNvSpPr/>
          <p:nvPr/>
        </p:nvSpPr>
        <p:spPr>
          <a:xfrm rot="10800000" flipH="1">
            <a:off x="0" y="1360372"/>
            <a:ext cx="2339752" cy="54976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43003"/>
            <a:ext cx="2323163" cy="15121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p:cNvSpPr/>
          <p:nvPr/>
        </p:nvSpPr>
        <p:spPr>
          <a:xfrm>
            <a:off x="0" y="1574546"/>
            <a:ext cx="9144000" cy="5301207"/>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1" name="Suorakulmio 20"/>
          <p:cNvSpPr/>
          <p:nvPr/>
        </p:nvSpPr>
        <p:spPr>
          <a:xfrm>
            <a:off x="0" y="0"/>
            <a:ext cx="9144000" cy="177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kstiruutu 13"/>
          <p:cNvSpPr txBox="1"/>
          <p:nvPr/>
        </p:nvSpPr>
        <p:spPr>
          <a:xfrm>
            <a:off x="2123728" y="5013176"/>
            <a:ext cx="7020272" cy="707886"/>
          </a:xfrm>
          <a:prstGeom prst="rect">
            <a:avLst/>
          </a:prstGeom>
          <a:noFill/>
        </p:spPr>
        <p:txBody>
          <a:bodyPr wrap="square">
            <a:spAutoFit/>
          </a:bodyPr>
          <a:lstStyle/>
          <a:p>
            <a:pPr algn="ctr" fontAlgn="auto">
              <a:spcBef>
                <a:spcPts val="0"/>
              </a:spcBef>
              <a:spcAft>
                <a:spcPts val="0"/>
              </a:spcAft>
              <a:defRPr/>
            </a:pPr>
            <a:endParaRPr lang="fi-FI" sz="2000" dirty="0">
              <a:solidFill>
                <a:schemeClr val="bg1"/>
              </a:solidFill>
              <a:latin typeface="Tahoma" pitchFamily="34" charset="0"/>
              <a:ea typeface="Tahoma" pitchFamily="34" charset="0"/>
              <a:cs typeface="Tahoma" pitchFamily="34" charset="0"/>
            </a:endParaRPr>
          </a:p>
          <a:p>
            <a:pPr algn="ctr" fontAlgn="auto">
              <a:spcBef>
                <a:spcPts val="0"/>
              </a:spcBef>
              <a:spcAft>
                <a:spcPts val="0"/>
              </a:spcAft>
              <a:defRPr/>
            </a:pPr>
            <a:endParaRPr lang="fi-FI" sz="2000" dirty="0">
              <a:solidFill>
                <a:schemeClr val="bg1"/>
              </a:solidFill>
              <a:latin typeface="Tahoma" pitchFamily="34" charset="0"/>
              <a:ea typeface="Tahoma" pitchFamily="34" charset="0"/>
              <a:cs typeface="Tahoma" pitchFamily="34" charset="0"/>
            </a:endParaRPr>
          </a:p>
        </p:txBody>
      </p:sp>
      <p:pic>
        <p:nvPicPr>
          <p:cNvPr id="11" name="Kuva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238" y="437804"/>
            <a:ext cx="2213402" cy="922567"/>
          </a:xfrm>
          <a:prstGeom prst="rect">
            <a:avLst/>
          </a:prstGeom>
        </p:spPr>
      </p:pic>
      <p:sp>
        <p:nvSpPr>
          <p:cNvPr id="23" name="Suorakulmainen kolmio 22"/>
          <p:cNvSpPr/>
          <p:nvPr/>
        </p:nvSpPr>
        <p:spPr>
          <a:xfrm rot="10800000" flipH="1">
            <a:off x="0" y="1378128"/>
            <a:ext cx="2339752" cy="54976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43003"/>
            <a:ext cx="2323163" cy="1512168"/>
          </a:xfrm>
          <a:prstGeom prst="rect">
            <a:avLst/>
          </a:prstGeom>
        </p:spPr>
      </p:pic>
      <p:sp>
        <p:nvSpPr>
          <p:cNvPr id="3" name="Tekstiruutu 2">
            <a:extLst>
              <a:ext uri="{FF2B5EF4-FFF2-40B4-BE49-F238E27FC236}">
                <a16:creationId xmlns:a16="http://schemas.microsoft.com/office/drawing/2014/main" id="{9D32E9D4-AF39-487C-9006-E50020F61FAC}"/>
              </a:ext>
            </a:extLst>
          </p:cNvPr>
          <p:cNvSpPr txBox="1"/>
          <p:nvPr/>
        </p:nvSpPr>
        <p:spPr>
          <a:xfrm>
            <a:off x="2123728" y="1833046"/>
            <a:ext cx="6629604" cy="3447098"/>
          </a:xfrm>
          <a:prstGeom prst="rect">
            <a:avLst/>
          </a:prstGeom>
          <a:noFill/>
        </p:spPr>
        <p:txBody>
          <a:bodyPr wrap="square" rtlCol="0">
            <a:spAutoFit/>
          </a:bodyPr>
          <a:lstStyle/>
          <a:p>
            <a:endParaRPr lang="fi-FI"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fi-FI" b="1" dirty="0">
                <a:solidFill>
                  <a:schemeClr val="bg1"/>
                </a:solidFill>
                <a:latin typeface="Tahoma" panose="020B0604030504040204" pitchFamily="34" charset="0"/>
                <a:ea typeface="Tahoma" panose="020B0604030504040204" pitchFamily="34" charset="0"/>
                <a:cs typeface="Tahoma" panose="020B0604030504040204" pitchFamily="34" charset="0"/>
              </a:rPr>
              <a:t>SAKU ry eli Suomen ammatillisen koulutuksen kulttuuri –ja urheiluliitto</a:t>
            </a:r>
            <a:r>
              <a:rPr lang="fi-FI" dirty="0">
                <a:solidFill>
                  <a:schemeClr val="bg1"/>
                </a:solidFill>
                <a:latin typeface="Tahoma" panose="020B0604030504040204" pitchFamily="34" charset="0"/>
                <a:ea typeface="Tahoma" panose="020B0604030504040204" pitchFamily="34" charset="0"/>
                <a:cs typeface="Tahoma" panose="020B0604030504040204" pitchFamily="34" charset="0"/>
              </a:rPr>
              <a:t> on ammatillisen koulutuksen oma liikunta- ja kulttuurijärjestö sekä hyvinvoinnin edistämisen yhteistyöorganisaatio. Toiminnan piirissä noin 85 % ammattiin opiskelevista sekä 19 000 henkilöstön edustajaa. </a:t>
            </a:r>
          </a:p>
          <a:p>
            <a:endParaRPr lang="fi-FI"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fi-FI" dirty="0">
                <a:solidFill>
                  <a:schemeClr val="bg1"/>
                </a:solidFill>
                <a:latin typeface="Tahoma" panose="020B0604030504040204" pitchFamily="34" charset="0"/>
                <a:ea typeface="Tahoma" panose="020B0604030504040204" pitchFamily="34" charset="0"/>
                <a:cs typeface="Tahoma" panose="020B0604030504040204" pitchFamily="34" charset="0"/>
              </a:rPr>
              <a:t>SAKU ry:n Liikkuva amis –toiminta tukee ammatillisia oppilaitoksia liikettä lisäävän toimintakulttuurin luomisessa sekä heidän Liikkuva opiskelu –toiminnassa. </a:t>
            </a:r>
          </a:p>
          <a:p>
            <a:endParaRPr lang="fi-FI"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fi-FI"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
        <p:nvSpPr>
          <p:cNvPr id="4" name="Tekstiruutu 3">
            <a:extLst>
              <a:ext uri="{FF2B5EF4-FFF2-40B4-BE49-F238E27FC236}">
                <a16:creationId xmlns:a16="http://schemas.microsoft.com/office/drawing/2014/main" id="{4A793CA4-823D-84F5-A39E-EB0FA79CC1C5}"/>
              </a:ext>
            </a:extLst>
          </p:cNvPr>
          <p:cNvSpPr txBox="1"/>
          <p:nvPr/>
        </p:nvSpPr>
        <p:spPr>
          <a:xfrm>
            <a:off x="1043608" y="5177438"/>
            <a:ext cx="7414796" cy="1200329"/>
          </a:xfrm>
          <a:prstGeom prst="rect">
            <a:avLst/>
          </a:prstGeom>
          <a:noFill/>
        </p:spPr>
        <p:txBody>
          <a:bodyPr wrap="square" rtlCol="0">
            <a:spAutoFit/>
          </a:bodyPr>
          <a:lstStyle/>
          <a:p>
            <a:r>
              <a:rPr lang="fi-FI" dirty="0"/>
              <a:t>SAKU ry edistää työ- ja toimintakykyisyyttä, hyvinvointia, yhdessä tekemistä sekä elämäniloa ammatillisessa koulutuksessa liikunnan ja kulttuurin keinoin.</a:t>
            </a:r>
          </a:p>
          <a:p>
            <a:r>
              <a:rPr lang="fi-FI" dirty="0"/>
              <a:t>						</a:t>
            </a:r>
            <a:r>
              <a:rPr lang="fi-FI" dirty="0">
                <a:hlinkClick r:id="rId4"/>
              </a:rPr>
              <a:t>sakury.net </a:t>
            </a:r>
            <a:endParaRPr lang="fi-FI" dirty="0"/>
          </a:p>
          <a:p>
            <a:r>
              <a:rPr lang="fi-FI" dirty="0"/>
              <a:t>						</a:t>
            </a:r>
            <a:r>
              <a:rPr lang="fi-FI" dirty="0">
                <a:hlinkClick r:id="rId5"/>
              </a:rPr>
              <a:t>liikkuvaamis.fi </a:t>
            </a:r>
            <a:endParaRPr lang="fi-FI" dirty="0"/>
          </a:p>
        </p:txBody>
      </p:sp>
    </p:spTree>
    <p:extLst>
      <p:ext uri="{BB962C8B-B14F-4D97-AF65-F5344CB8AC3E}">
        <p14:creationId xmlns:p14="http://schemas.microsoft.com/office/powerpoint/2010/main" val="2180177405"/>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1261058" y="699782"/>
            <a:ext cx="7775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endParaRPr lang="fi-FI" altLang="fi-FI" sz="2800" dirty="0">
              <a:solidFill>
                <a:schemeClr val="bg1"/>
              </a:solidFill>
              <a:latin typeface="Impact" pitchFamily="34" charset="0"/>
            </a:endParaRPr>
          </a:p>
        </p:txBody>
      </p:sp>
      <p:sp>
        <p:nvSpPr>
          <p:cNvPr id="7" name="Tekstiruutu 6"/>
          <p:cNvSpPr txBox="1"/>
          <p:nvPr/>
        </p:nvSpPr>
        <p:spPr>
          <a:xfrm>
            <a:off x="2771800" y="3993253"/>
            <a:ext cx="6201742" cy="461665"/>
          </a:xfrm>
          <a:prstGeom prst="rect">
            <a:avLst/>
          </a:prstGeom>
          <a:noFill/>
        </p:spPr>
        <p:txBody>
          <a:bodyPr wrap="square" anchor="ctr">
            <a:spAutoFit/>
          </a:bodyPr>
          <a:lstStyle/>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sz="2400" dirty="0" err="1">
                <a:solidFill>
                  <a:schemeClr val="tx1">
                    <a:lumMod val="75000"/>
                    <a:lumOff val="25000"/>
                  </a:schemeClr>
                </a:solidFill>
                <a:latin typeface="Tahoma" pitchFamily="34" charset="0"/>
                <a:ea typeface="Tahoma" pitchFamily="34" charset="0"/>
                <a:cs typeface="Tahoma" pitchFamily="34" charset="0"/>
              </a:rPr>
              <a:t>jklj</a:t>
            </a:r>
            <a:endParaRPr lang="fi-FI" sz="2400" dirty="0">
              <a:solidFill>
                <a:schemeClr val="tx1">
                  <a:lumMod val="75000"/>
                  <a:lumOff val="25000"/>
                </a:schemeClr>
              </a:solidFill>
              <a:latin typeface="Tahoma" pitchFamily="34" charset="0"/>
              <a:ea typeface="Tahoma" pitchFamily="34" charset="0"/>
              <a:cs typeface="Tahoma" pitchFamily="34" charset="0"/>
            </a:endParaRP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2" y="1360375"/>
            <a:ext cx="2339752" cy="5497625"/>
          </a:xfrm>
          <a:prstGeom prst="rtTriangle">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Kuv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9107" y="18482"/>
            <a:ext cx="4841165" cy="6841041"/>
          </a:xfrm>
          <a:prstGeom prst="rect">
            <a:avLst/>
          </a:prstGeom>
        </p:spPr>
      </p:pic>
      <p:sp>
        <p:nvSpPr>
          <p:cNvPr id="3" name="Tekstiruutu 2">
            <a:extLst>
              <a:ext uri="{FF2B5EF4-FFF2-40B4-BE49-F238E27FC236}">
                <a16:creationId xmlns:a16="http://schemas.microsoft.com/office/drawing/2014/main" id="{AF2BFA2D-506E-4B68-98B6-1071AC85B56A}"/>
              </a:ext>
            </a:extLst>
          </p:cNvPr>
          <p:cNvSpPr txBox="1"/>
          <p:nvPr/>
        </p:nvSpPr>
        <p:spPr>
          <a:xfrm rot="20920468">
            <a:off x="7288349" y="3182083"/>
            <a:ext cx="1946613" cy="1323439"/>
          </a:xfrm>
          <a:prstGeom prst="rect">
            <a:avLst/>
          </a:prstGeom>
          <a:noFill/>
        </p:spPr>
        <p:txBody>
          <a:bodyPr wrap="square" rtlCol="0">
            <a:spAutoFit/>
          </a:bodyPr>
          <a:lstStyle/>
          <a:p>
            <a:r>
              <a:rPr lang="fi-FI" sz="2000" b="1" dirty="0">
                <a:solidFill>
                  <a:srgbClr val="00B050"/>
                </a:solidFill>
              </a:rPr>
              <a:t>Liikkuva amis –toiminta on monipuolista ja hauskaa!</a:t>
            </a:r>
          </a:p>
        </p:txBody>
      </p:sp>
    </p:spTree>
    <p:extLst>
      <p:ext uri="{BB962C8B-B14F-4D97-AF65-F5344CB8AC3E}">
        <p14:creationId xmlns:p14="http://schemas.microsoft.com/office/powerpoint/2010/main" val="18770067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0" name="Kuv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5" name="Tekstiruutu 14"/>
          <p:cNvSpPr txBox="1"/>
          <p:nvPr/>
        </p:nvSpPr>
        <p:spPr>
          <a:xfrm>
            <a:off x="2483768" y="2212050"/>
            <a:ext cx="4680520" cy="2031325"/>
          </a:xfrm>
          <a:prstGeom prst="rect">
            <a:avLst/>
          </a:prstGeom>
          <a:noFill/>
        </p:spPr>
        <p:txBody>
          <a:bodyPr wrap="square" anchor="ctr" anchorCtr="0">
            <a:spAutoFit/>
          </a:bodyPr>
          <a:lstStyle/>
          <a:p>
            <a:pPr algn="ctr" fontAlgn="auto">
              <a:spcBef>
                <a:spcPts val="0"/>
              </a:spcBef>
              <a:spcAft>
                <a:spcPts val="0"/>
              </a:spcAft>
              <a:defRPr/>
            </a:pPr>
            <a:r>
              <a:rPr lang="fi-FI" dirty="0">
                <a:solidFill>
                  <a:schemeClr val="bg1"/>
                </a:solidFill>
                <a:latin typeface="Tahoma" pitchFamily="34" charset="0"/>
                <a:ea typeface="Tahoma" pitchFamily="34" charset="0"/>
                <a:cs typeface="Tahoma" pitchFamily="34" charset="0"/>
              </a:rPr>
              <a:t>Opettajan pitää näyttää esimerkkiä. Et voi vaatia sellaista, mitä et itse pysty tekemään. Jos tekemistä tarjoamalla saadaan viihtyvyyttä ja opiskelijoiden motivaatiota parannettua ja jos ne sen takia tulee kouluun, niin kyllä ne samalla jotain oppiikin. </a:t>
            </a:r>
          </a:p>
        </p:txBody>
      </p:sp>
      <p:sp>
        <p:nvSpPr>
          <p:cNvPr id="12" name="Suorakulmio 11"/>
          <p:cNvSpPr/>
          <p:nvPr/>
        </p:nvSpPr>
        <p:spPr>
          <a:xfrm>
            <a:off x="2856662" y="6257974"/>
            <a:ext cx="4169796" cy="569387"/>
          </a:xfrm>
          <a:prstGeom prst="rect">
            <a:avLst/>
          </a:prstGeom>
        </p:spPr>
        <p:txBody>
          <a:bodyPr wrap="none">
            <a:spAutoFit/>
          </a:bodyPr>
          <a:lstStyle/>
          <a:p>
            <a:r>
              <a:rPr lang="fi-FI" sz="1600" b="1" dirty="0">
                <a:solidFill>
                  <a:schemeClr val="tx1">
                    <a:lumMod val="75000"/>
                    <a:lumOff val="25000"/>
                  </a:schemeClr>
                </a:solidFill>
                <a:latin typeface="Tahoma" pitchFamily="34" charset="0"/>
                <a:ea typeface="Tahoma" pitchFamily="34" charset="0"/>
                <a:cs typeface="Tahoma" pitchFamily="34" charset="0"/>
              </a:rPr>
              <a:t>Katso video: </a:t>
            </a:r>
            <a:r>
              <a:rPr lang="fi-FI" sz="1500" dirty="0">
                <a:solidFill>
                  <a:schemeClr val="tx1">
                    <a:lumMod val="75000"/>
                    <a:lumOff val="25000"/>
                  </a:schemeClr>
                </a:solidFill>
                <a:latin typeface="Tahoma" pitchFamily="34" charset="0"/>
                <a:ea typeface="Tahoma" pitchFamily="34" charset="0"/>
                <a:cs typeface="Tahoma" pitchFamily="34" charset="0"/>
                <a:hlinkClick r:id="rId4"/>
              </a:rPr>
              <a:t>https://vimeo.com/179304158</a:t>
            </a:r>
            <a:r>
              <a:rPr lang="fi-FI" sz="1500" dirty="0">
                <a:solidFill>
                  <a:schemeClr val="tx1">
                    <a:lumMod val="75000"/>
                    <a:lumOff val="25000"/>
                  </a:schemeClr>
                </a:solidFill>
                <a:latin typeface="Tahoma" pitchFamily="34" charset="0"/>
                <a:ea typeface="Tahoma" pitchFamily="34" charset="0"/>
                <a:cs typeface="Tahoma" pitchFamily="34" charset="0"/>
              </a:rPr>
              <a:t> </a:t>
            </a:r>
          </a:p>
          <a:p>
            <a:r>
              <a:rPr lang="fi-FI" sz="1500" dirty="0">
                <a:solidFill>
                  <a:schemeClr val="tx1">
                    <a:lumMod val="75000"/>
                    <a:lumOff val="25000"/>
                  </a:schemeClr>
                </a:solidFill>
                <a:latin typeface="Tahoma" pitchFamily="34" charset="0"/>
                <a:ea typeface="Tahoma" pitchFamily="34" charset="0"/>
                <a:cs typeface="Tahoma" pitchFamily="34" charset="0"/>
              </a:rPr>
              <a:t>(videon kesto 1min 25sek)</a:t>
            </a:r>
            <a:endParaRPr lang="fi-FI" sz="1500" dirty="0"/>
          </a:p>
        </p:txBody>
      </p:sp>
      <p:pic>
        <p:nvPicPr>
          <p:cNvPr id="13" name="Kuva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80727"/>
            <a:ext cx="9147253" cy="5141343"/>
          </a:xfrm>
          <a:prstGeom prst="rect">
            <a:avLst/>
          </a:prstGeom>
        </p:spPr>
      </p:pic>
      <p:sp>
        <p:nvSpPr>
          <p:cNvPr id="2" name="Tekstiruutu 1">
            <a:extLst>
              <a:ext uri="{FF2B5EF4-FFF2-40B4-BE49-F238E27FC236}">
                <a16:creationId xmlns:a16="http://schemas.microsoft.com/office/drawing/2014/main" id="{2532216E-4009-1B86-60F6-4EA3000A8587}"/>
              </a:ext>
            </a:extLst>
          </p:cNvPr>
          <p:cNvSpPr txBox="1"/>
          <p:nvPr/>
        </p:nvSpPr>
        <p:spPr>
          <a:xfrm>
            <a:off x="2965403" y="156431"/>
            <a:ext cx="5976664" cy="646331"/>
          </a:xfrm>
          <a:prstGeom prst="rect">
            <a:avLst/>
          </a:prstGeom>
          <a:noFill/>
        </p:spPr>
        <p:txBody>
          <a:bodyPr wrap="square" rtlCol="0">
            <a:spAutoFit/>
          </a:bodyPr>
          <a:lstStyle/>
          <a:p>
            <a:r>
              <a:rPr lang="fi-FI" dirty="0"/>
              <a:t>Opiskelijat kertovat miksi on kivaa kun on oma taukotila, missä saa liikkua ja palautua päivän työtehtävistä.  </a:t>
            </a:r>
          </a:p>
        </p:txBody>
      </p:sp>
    </p:spTree>
    <p:extLst>
      <p:ext uri="{BB962C8B-B14F-4D97-AF65-F5344CB8AC3E}">
        <p14:creationId xmlns:p14="http://schemas.microsoft.com/office/powerpoint/2010/main" val="21075455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p:cNvSpPr txBox="1"/>
          <p:nvPr/>
        </p:nvSpPr>
        <p:spPr>
          <a:xfrm>
            <a:off x="2987700" y="2954534"/>
            <a:ext cx="4392612" cy="2223686"/>
          </a:xfrm>
          <a:prstGeom prst="rect">
            <a:avLst/>
          </a:prstGeom>
          <a:noFill/>
        </p:spPr>
        <p:txBody>
          <a:bodyPr anchor="ctr">
            <a:spAutoFit/>
          </a:bodyPr>
          <a:lstStyle/>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Leipäteksti Tahoma, 18 </a:t>
            </a:r>
            <a:r>
              <a:rPr lang="fi-FI" dirty="0" err="1">
                <a:solidFill>
                  <a:schemeClr val="tx1">
                    <a:lumMod val="75000"/>
                    <a:lumOff val="25000"/>
                  </a:schemeClr>
                </a:solidFill>
                <a:latin typeface="Tahoma" pitchFamily="34" charset="0"/>
                <a:ea typeface="Tahoma" pitchFamily="34" charset="0"/>
                <a:cs typeface="Tahoma" pitchFamily="34" charset="0"/>
              </a:rPr>
              <a:t>pt</a:t>
            </a:r>
            <a:r>
              <a:rPr lang="fi-FI" dirty="0">
                <a:solidFill>
                  <a:schemeClr val="tx1">
                    <a:lumMod val="75000"/>
                    <a:lumOff val="25000"/>
                  </a:schemeClr>
                </a:solidFill>
                <a:latin typeface="Tahoma" pitchFamily="34" charset="0"/>
                <a:ea typeface="Tahoma" pitchFamily="34" charset="0"/>
                <a:cs typeface="Tahoma" pitchFamily="34" charset="0"/>
              </a:rPr>
              <a:t>.</a:t>
            </a:r>
          </a:p>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Käytä tabulaattoria, jotta saat 	saman</a:t>
            </a:r>
            <a:br>
              <a:rPr lang="fi-FI" dirty="0">
                <a:solidFill>
                  <a:schemeClr val="tx1">
                    <a:lumMod val="75000"/>
                    <a:lumOff val="25000"/>
                  </a:schemeClr>
                </a:solidFill>
                <a:latin typeface="Tahoma" pitchFamily="34" charset="0"/>
                <a:ea typeface="Tahoma" pitchFamily="34" charset="0"/>
                <a:cs typeface="Tahoma" pitchFamily="34" charset="0"/>
              </a:rPr>
            </a:br>
            <a:r>
              <a:rPr lang="fi-FI" dirty="0">
                <a:solidFill>
                  <a:schemeClr val="tx1">
                    <a:lumMod val="75000"/>
                    <a:lumOff val="25000"/>
                  </a:schemeClr>
                </a:solidFill>
                <a:latin typeface="Tahoma" pitchFamily="34" charset="0"/>
                <a:ea typeface="Tahoma" pitchFamily="34" charset="0"/>
                <a:cs typeface="Tahoma" pitchFamily="34" charset="0"/>
              </a:rPr>
              <a:t>	kohdan toisen rivin samalle</a:t>
            </a:r>
            <a:br>
              <a:rPr lang="fi-FI" dirty="0">
                <a:solidFill>
                  <a:schemeClr val="tx1">
                    <a:lumMod val="75000"/>
                    <a:lumOff val="25000"/>
                  </a:schemeClr>
                </a:solidFill>
                <a:latin typeface="Tahoma" pitchFamily="34" charset="0"/>
                <a:ea typeface="Tahoma" pitchFamily="34" charset="0"/>
                <a:cs typeface="Tahoma" pitchFamily="34" charset="0"/>
              </a:rPr>
            </a:br>
            <a:r>
              <a:rPr lang="fi-FI" dirty="0">
                <a:solidFill>
                  <a:schemeClr val="tx1">
                    <a:lumMod val="75000"/>
                    <a:lumOff val="25000"/>
                  </a:schemeClr>
                </a:solidFill>
                <a:latin typeface="Tahoma" pitchFamily="34" charset="0"/>
                <a:ea typeface="Tahoma" pitchFamily="34" charset="0"/>
                <a:cs typeface="Tahoma" pitchFamily="34" charset="0"/>
              </a:rPr>
              <a:t>	tasolle ensimmäisen kanssa.</a:t>
            </a:r>
          </a:p>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Teksti on keskitetty pystysuunnassa.</a:t>
            </a:r>
          </a:p>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Mieluummin paljon dioja</a:t>
            </a:r>
            <a:br>
              <a:rPr lang="fi-FI" dirty="0">
                <a:solidFill>
                  <a:schemeClr val="tx1">
                    <a:lumMod val="75000"/>
                    <a:lumOff val="25000"/>
                  </a:schemeClr>
                </a:solidFill>
                <a:latin typeface="Tahoma" pitchFamily="34" charset="0"/>
                <a:ea typeface="Tahoma" pitchFamily="34" charset="0"/>
                <a:cs typeface="Tahoma" pitchFamily="34" charset="0"/>
              </a:rPr>
            </a:br>
            <a:r>
              <a:rPr lang="fi-FI" dirty="0">
                <a:solidFill>
                  <a:schemeClr val="tx1">
                    <a:lumMod val="75000"/>
                    <a:lumOff val="25000"/>
                  </a:schemeClr>
                </a:solidFill>
                <a:latin typeface="Tahoma" pitchFamily="34" charset="0"/>
                <a:ea typeface="Tahoma" pitchFamily="34" charset="0"/>
                <a:cs typeface="Tahoma" pitchFamily="34" charset="0"/>
              </a:rPr>
              <a:t>	kuin paljon tekstiä.</a:t>
            </a: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sp>
        <p:nvSpPr>
          <p:cNvPr id="3" name="Suorakulmainen kolmio 2"/>
          <p:cNvSpPr/>
          <p:nvPr/>
        </p:nvSpPr>
        <p:spPr>
          <a:xfrm rot="10800000" flipH="1">
            <a:off x="0" y="1360372"/>
            <a:ext cx="2339752" cy="5497625"/>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p:cNvSpPr/>
          <p:nvPr/>
        </p:nvSpPr>
        <p:spPr>
          <a:xfrm>
            <a:off x="2147400" y="-1"/>
            <a:ext cx="4849200" cy="6857999"/>
          </a:xfrm>
          <a:prstGeom prst="rect">
            <a:avLst/>
          </a:prstGeom>
          <a:solidFill>
            <a:srgbClr val="F9E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12"/>
          <p:cNvSpPr/>
          <p:nvPr/>
        </p:nvSpPr>
        <p:spPr>
          <a:xfrm>
            <a:off x="6996600" y="45972"/>
            <a:ext cx="2147400" cy="68120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542" y="6305759"/>
            <a:ext cx="875946" cy="363600"/>
          </a:xfrm>
          <a:prstGeom prst="rect">
            <a:avLst/>
          </a:prstGeom>
        </p:spPr>
      </p:pic>
      <p:pic>
        <p:nvPicPr>
          <p:cNvPr id="10" name="Kuva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400" y="-3"/>
            <a:ext cx="4848393" cy="6858000"/>
          </a:xfrm>
          <a:prstGeom prst="rect">
            <a:avLst/>
          </a:prstGeom>
        </p:spPr>
      </p:pic>
    </p:spTree>
    <p:extLst>
      <p:ext uri="{BB962C8B-B14F-4D97-AF65-F5344CB8AC3E}">
        <p14:creationId xmlns:p14="http://schemas.microsoft.com/office/powerpoint/2010/main" val="3903865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1261058" y="387821"/>
            <a:ext cx="77755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fi-FI" altLang="fi-FI" sz="3200" dirty="0">
                <a:solidFill>
                  <a:schemeClr val="bg1"/>
                </a:solidFill>
                <a:latin typeface="Impact" pitchFamily="34" charset="0"/>
              </a:rPr>
              <a:t>MIKSI TARVITAAN LIIKETTÄ? </a:t>
            </a:r>
          </a:p>
          <a:p>
            <a:pPr algn="r" eaLnBrk="1" hangingPunct="1"/>
            <a:r>
              <a:rPr lang="fi-FI" altLang="fi-FI" sz="3200" dirty="0">
                <a:solidFill>
                  <a:schemeClr val="bg1"/>
                </a:solidFill>
                <a:latin typeface="Impact" pitchFamily="34" charset="0"/>
              </a:rPr>
              <a:t>Liikkumisella tuetaan oppimista</a:t>
            </a:r>
          </a:p>
          <a:p>
            <a:pPr algn="r" eaLnBrk="1" hangingPunct="1"/>
            <a:endParaRPr lang="fi-FI" altLang="fi-FI" sz="2800" dirty="0">
              <a:solidFill>
                <a:schemeClr val="bg1"/>
              </a:solidFill>
              <a:latin typeface="Impact" pitchFamily="34" charset="0"/>
            </a:endParaRPr>
          </a:p>
        </p:txBody>
      </p:sp>
      <p:sp>
        <p:nvSpPr>
          <p:cNvPr id="7" name="Tekstiruutu 6"/>
          <p:cNvSpPr txBox="1"/>
          <p:nvPr/>
        </p:nvSpPr>
        <p:spPr>
          <a:xfrm>
            <a:off x="1835696" y="2398650"/>
            <a:ext cx="7056784" cy="3672800"/>
          </a:xfrm>
          <a:prstGeom prst="rect">
            <a:avLst/>
          </a:prstGeom>
          <a:noFill/>
        </p:spPr>
        <p:txBody>
          <a:bodyPr wrap="square" anchor="ctr">
            <a:spAutoFit/>
          </a:bodyPr>
          <a:lstStyle/>
          <a:p>
            <a:pPr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Fyysinen aktiivisuus parantaa muistia, tarkkaavuutta ja tiedonkäsittelytaitoja.</a:t>
            </a:r>
          </a:p>
          <a:p>
            <a:pPr marL="742950" lvl="1"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sz="1600" dirty="0">
                <a:solidFill>
                  <a:schemeClr val="tx1">
                    <a:lumMod val="75000"/>
                    <a:lumOff val="25000"/>
                  </a:schemeClr>
                </a:solidFill>
                <a:latin typeface="Tahoma" pitchFamily="34" charset="0"/>
                <a:ea typeface="Tahoma" pitchFamily="34" charset="0"/>
                <a:cs typeface="Tahoma" pitchFamily="34" charset="0"/>
              </a:rPr>
              <a:t> </a:t>
            </a:r>
            <a:r>
              <a:rPr lang="fi-FI" sz="1600" i="1" dirty="0">
                <a:solidFill>
                  <a:schemeClr val="tx1">
                    <a:lumMod val="75000"/>
                    <a:lumOff val="25000"/>
                  </a:schemeClr>
                </a:solidFill>
                <a:latin typeface="Tahoma" pitchFamily="34" charset="0"/>
                <a:ea typeface="Tahoma" pitchFamily="34" charset="0"/>
                <a:cs typeface="Tahoma" pitchFamily="34" charset="0"/>
              </a:rPr>
              <a:t>Liikunnan harrastaminen vahvistaa hermoverkkoja niillä aivojen alueilla, joilla toiminnanohjaus tapahtuu.</a:t>
            </a:r>
            <a:r>
              <a:rPr lang="fi-FI" i="1" dirty="0">
                <a:solidFill>
                  <a:schemeClr val="tx1">
                    <a:lumMod val="75000"/>
                    <a:lumOff val="25000"/>
                  </a:schemeClr>
                </a:solidFill>
                <a:latin typeface="Tahoma" pitchFamily="34" charset="0"/>
                <a:ea typeface="Tahoma" pitchFamily="34" charset="0"/>
                <a:cs typeface="Tahoma" pitchFamily="34" charset="0"/>
              </a:rPr>
              <a:t> </a:t>
            </a:r>
            <a:r>
              <a:rPr lang="fi-FI" sz="1200" i="1" dirty="0">
                <a:solidFill>
                  <a:schemeClr val="tx1">
                    <a:lumMod val="75000"/>
                    <a:lumOff val="25000"/>
                  </a:schemeClr>
                </a:solidFill>
                <a:latin typeface="Tahoma" pitchFamily="34" charset="0"/>
                <a:ea typeface="Tahoma" pitchFamily="34" charset="0"/>
                <a:cs typeface="Tahoma" pitchFamily="34" charset="0"/>
              </a:rPr>
              <a:t>(Syväoja ym. 2012)</a:t>
            </a:r>
            <a:endParaRPr lang="fi-FI" i="1" dirty="0">
              <a:solidFill>
                <a:schemeClr val="tx1">
                  <a:lumMod val="75000"/>
                  <a:lumOff val="25000"/>
                </a:schemeClr>
              </a:solidFill>
              <a:latin typeface="Tahoma" pitchFamily="34" charset="0"/>
              <a:ea typeface="Tahoma" pitchFamily="34" charset="0"/>
              <a:cs typeface="Tahoma" pitchFamily="34" charset="0"/>
            </a:endParaRPr>
          </a:p>
          <a:p>
            <a:pPr marL="742950" lvl="1"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sz="1600" i="1" dirty="0">
                <a:solidFill>
                  <a:schemeClr val="tx1">
                    <a:lumMod val="75000"/>
                    <a:lumOff val="25000"/>
                  </a:schemeClr>
                </a:solidFill>
                <a:latin typeface="Tahoma" pitchFamily="34" charset="0"/>
                <a:ea typeface="Tahoma" pitchFamily="34" charset="0"/>
                <a:cs typeface="Tahoma" pitchFamily="34" charset="0"/>
              </a:rPr>
              <a:t>Fyysisellä aktiivisuudella voidaan parantaa aivojen verenkiertoa ja hapensaantia ja synnyttää uusia hermosoluja erityisesti </a:t>
            </a:r>
            <a:r>
              <a:rPr lang="fi-FI" sz="1600" i="1" dirty="0" err="1">
                <a:solidFill>
                  <a:schemeClr val="tx1">
                    <a:lumMod val="75000"/>
                    <a:lumOff val="25000"/>
                  </a:schemeClr>
                </a:solidFill>
                <a:latin typeface="Tahoma" pitchFamily="34" charset="0"/>
                <a:ea typeface="Tahoma" pitchFamily="34" charset="0"/>
                <a:cs typeface="Tahoma" pitchFamily="34" charset="0"/>
              </a:rPr>
              <a:t>hippokampukseen</a:t>
            </a:r>
            <a:r>
              <a:rPr lang="fi-FI" sz="1600" i="1" dirty="0">
                <a:solidFill>
                  <a:schemeClr val="tx1">
                    <a:lumMod val="75000"/>
                    <a:lumOff val="25000"/>
                  </a:schemeClr>
                </a:solidFill>
                <a:latin typeface="Tahoma" pitchFamily="34" charset="0"/>
                <a:ea typeface="Tahoma" pitchFamily="34" charset="0"/>
                <a:cs typeface="Tahoma" pitchFamily="34" charset="0"/>
              </a:rPr>
              <a:t>, joka on oppimisen ja muistin keskus. </a:t>
            </a:r>
            <a:r>
              <a:rPr lang="fi-FI" sz="1200" i="1" dirty="0">
                <a:solidFill>
                  <a:schemeClr val="tx1">
                    <a:lumMod val="75000"/>
                    <a:lumOff val="25000"/>
                  </a:schemeClr>
                </a:solidFill>
                <a:latin typeface="Tahoma" pitchFamily="34" charset="0"/>
                <a:ea typeface="Tahoma" pitchFamily="34" charset="0"/>
                <a:cs typeface="Tahoma" pitchFamily="34" charset="0"/>
              </a:rPr>
              <a:t>(Kantomaa, Syväoja &amp; </a:t>
            </a:r>
            <a:r>
              <a:rPr lang="fi-FI" sz="1200" i="1" dirty="0" err="1">
                <a:solidFill>
                  <a:schemeClr val="tx1">
                    <a:lumMod val="75000"/>
                    <a:lumOff val="25000"/>
                  </a:schemeClr>
                </a:solidFill>
                <a:latin typeface="Tahoma" pitchFamily="34" charset="0"/>
                <a:ea typeface="Tahoma" pitchFamily="34" charset="0"/>
                <a:cs typeface="Tahoma" pitchFamily="34" charset="0"/>
              </a:rPr>
              <a:t>Tammelin</a:t>
            </a:r>
            <a:r>
              <a:rPr lang="fi-FI" sz="1200" i="1" dirty="0">
                <a:solidFill>
                  <a:schemeClr val="tx1">
                    <a:lumMod val="75000"/>
                    <a:lumOff val="25000"/>
                  </a:schemeClr>
                </a:solidFill>
                <a:latin typeface="Tahoma" pitchFamily="34" charset="0"/>
                <a:ea typeface="Tahoma" pitchFamily="34" charset="0"/>
                <a:cs typeface="Tahoma" pitchFamily="34" charset="0"/>
              </a:rPr>
              <a:t> 2013)</a:t>
            </a:r>
          </a:p>
          <a:p>
            <a:pPr marL="285750"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Liikunnan ja hyvien oppimistulosten yhteyttä selittää liikunnan myönteinen vaikutus muistiin, keskittymiseen ja opiskelijoiden käyttäytymiseen.</a:t>
            </a:r>
          </a:p>
          <a:p>
            <a:pPr lvl="1"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sz="1600" dirty="0">
                <a:solidFill>
                  <a:schemeClr val="tx1">
                    <a:lumMod val="75000"/>
                    <a:lumOff val="25000"/>
                  </a:schemeClr>
                </a:solidFill>
                <a:latin typeface="Tahoma" pitchFamily="34" charset="0"/>
                <a:ea typeface="Tahoma" pitchFamily="34" charset="0"/>
                <a:cs typeface="Tahoma" pitchFamily="34" charset="0"/>
              </a:rPr>
              <a:t>  </a:t>
            </a:r>
            <a:r>
              <a:rPr lang="fi-FI" sz="1600" i="1" dirty="0">
                <a:solidFill>
                  <a:schemeClr val="tx1">
                    <a:lumMod val="75000"/>
                    <a:lumOff val="25000"/>
                  </a:schemeClr>
                </a:solidFill>
                <a:latin typeface="Tahoma" pitchFamily="34" charset="0"/>
                <a:ea typeface="Tahoma" pitchFamily="34" charset="0"/>
                <a:cs typeface="Tahoma" pitchFamily="34" charset="0"/>
              </a:rPr>
              <a:t>Erityisesti koulupäivän aikana tapahtuva liikkuminen sekä hyvä kestävyyskunto ovat yhteydessä hyviin oppimistuloksiin. </a:t>
            </a:r>
            <a:r>
              <a:rPr lang="fi-FI" sz="1200" i="1" dirty="0">
                <a:solidFill>
                  <a:schemeClr val="tx1">
                    <a:lumMod val="75000"/>
                    <a:lumOff val="25000"/>
                  </a:schemeClr>
                </a:solidFill>
                <a:latin typeface="Tahoma" pitchFamily="34" charset="0"/>
                <a:ea typeface="Tahoma" pitchFamily="34" charset="0"/>
                <a:cs typeface="Tahoma" pitchFamily="34" charset="0"/>
              </a:rPr>
              <a:t>(Syväoja ym. 2012)</a:t>
            </a:r>
            <a:endParaRPr lang="fi-FI" sz="1600" i="1" dirty="0">
              <a:solidFill>
                <a:schemeClr val="tx1">
                  <a:lumMod val="75000"/>
                  <a:lumOff val="25000"/>
                </a:schemeClr>
              </a:solidFill>
              <a:latin typeface="Tahoma" pitchFamily="34" charset="0"/>
              <a:ea typeface="Tahoma" pitchFamily="34" charset="0"/>
              <a:cs typeface="Tahoma" pitchFamily="34" charset="0"/>
            </a:endParaRP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2" y="1360375"/>
            <a:ext cx="2339752" cy="5497625"/>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92911885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p:cNvSpPr txBox="1"/>
          <p:nvPr/>
        </p:nvSpPr>
        <p:spPr>
          <a:xfrm>
            <a:off x="2987700" y="2954534"/>
            <a:ext cx="4392612" cy="2223686"/>
          </a:xfrm>
          <a:prstGeom prst="rect">
            <a:avLst/>
          </a:prstGeom>
          <a:noFill/>
        </p:spPr>
        <p:txBody>
          <a:bodyPr anchor="ctr">
            <a:spAutoFit/>
          </a:bodyPr>
          <a:lstStyle/>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Leipäteksti Tahoma, 18 </a:t>
            </a:r>
            <a:r>
              <a:rPr lang="fi-FI" dirty="0" err="1">
                <a:solidFill>
                  <a:schemeClr val="tx1">
                    <a:lumMod val="75000"/>
                    <a:lumOff val="25000"/>
                  </a:schemeClr>
                </a:solidFill>
                <a:latin typeface="Tahoma" pitchFamily="34" charset="0"/>
                <a:ea typeface="Tahoma" pitchFamily="34" charset="0"/>
                <a:cs typeface="Tahoma" pitchFamily="34" charset="0"/>
              </a:rPr>
              <a:t>pt</a:t>
            </a:r>
            <a:r>
              <a:rPr lang="fi-FI" dirty="0">
                <a:solidFill>
                  <a:schemeClr val="tx1">
                    <a:lumMod val="75000"/>
                    <a:lumOff val="25000"/>
                  </a:schemeClr>
                </a:solidFill>
                <a:latin typeface="Tahoma" pitchFamily="34" charset="0"/>
                <a:ea typeface="Tahoma" pitchFamily="34" charset="0"/>
                <a:cs typeface="Tahoma" pitchFamily="34" charset="0"/>
              </a:rPr>
              <a:t>.</a:t>
            </a:r>
          </a:p>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Käytä tabulaattoria, jotta saat 	saman</a:t>
            </a:r>
            <a:br>
              <a:rPr lang="fi-FI" dirty="0">
                <a:solidFill>
                  <a:schemeClr val="tx1">
                    <a:lumMod val="75000"/>
                    <a:lumOff val="25000"/>
                  </a:schemeClr>
                </a:solidFill>
                <a:latin typeface="Tahoma" pitchFamily="34" charset="0"/>
                <a:ea typeface="Tahoma" pitchFamily="34" charset="0"/>
                <a:cs typeface="Tahoma" pitchFamily="34" charset="0"/>
              </a:rPr>
            </a:br>
            <a:r>
              <a:rPr lang="fi-FI" dirty="0">
                <a:solidFill>
                  <a:schemeClr val="tx1">
                    <a:lumMod val="75000"/>
                    <a:lumOff val="25000"/>
                  </a:schemeClr>
                </a:solidFill>
                <a:latin typeface="Tahoma" pitchFamily="34" charset="0"/>
                <a:ea typeface="Tahoma" pitchFamily="34" charset="0"/>
                <a:cs typeface="Tahoma" pitchFamily="34" charset="0"/>
              </a:rPr>
              <a:t>	kohdan toisen rivin samalle</a:t>
            </a:r>
            <a:br>
              <a:rPr lang="fi-FI" dirty="0">
                <a:solidFill>
                  <a:schemeClr val="tx1">
                    <a:lumMod val="75000"/>
                    <a:lumOff val="25000"/>
                  </a:schemeClr>
                </a:solidFill>
                <a:latin typeface="Tahoma" pitchFamily="34" charset="0"/>
                <a:ea typeface="Tahoma" pitchFamily="34" charset="0"/>
                <a:cs typeface="Tahoma" pitchFamily="34" charset="0"/>
              </a:rPr>
            </a:br>
            <a:r>
              <a:rPr lang="fi-FI" dirty="0">
                <a:solidFill>
                  <a:schemeClr val="tx1">
                    <a:lumMod val="75000"/>
                    <a:lumOff val="25000"/>
                  </a:schemeClr>
                </a:solidFill>
                <a:latin typeface="Tahoma" pitchFamily="34" charset="0"/>
                <a:ea typeface="Tahoma" pitchFamily="34" charset="0"/>
                <a:cs typeface="Tahoma" pitchFamily="34" charset="0"/>
              </a:rPr>
              <a:t>	tasolle ensimmäisen kanssa.</a:t>
            </a:r>
          </a:p>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Teksti on keskitetty pystysuunnassa.</a:t>
            </a:r>
          </a:p>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Mieluummin paljon dioja</a:t>
            </a:r>
            <a:br>
              <a:rPr lang="fi-FI" dirty="0">
                <a:solidFill>
                  <a:schemeClr val="tx1">
                    <a:lumMod val="75000"/>
                    <a:lumOff val="25000"/>
                  </a:schemeClr>
                </a:solidFill>
                <a:latin typeface="Tahoma" pitchFamily="34" charset="0"/>
                <a:ea typeface="Tahoma" pitchFamily="34" charset="0"/>
                <a:cs typeface="Tahoma" pitchFamily="34" charset="0"/>
              </a:rPr>
            </a:br>
            <a:r>
              <a:rPr lang="fi-FI" dirty="0">
                <a:solidFill>
                  <a:schemeClr val="tx1">
                    <a:lumMod val="75000"/>
                    <a:lumOff val="25000"/>
                  </a:schemeClr>
                </a:solidFill>
                <a:latin typeface="Tahoma" pitchFamily="34" charset="0"/>
                <a:ea typeface="Tahoma" pitchFamily="34" charset="0"/>
                <a:cs typeface="Tahoma" pitchFamily="34" charset="0"/>
              </a:rPr>
              <a:t>	kuin paljon tekstiä.</a:t>
            </a: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sp>
        <p:nvSpPr>
          <p:cNvPr id="3" name="Suorakulmainen kolmio 2"/>
          <p:cNvSpPr/>
          <p:nvPr/>
        </p:nvSpPr>
        <p:spPr>
          <a:xfrm rot="10800000" flipH="1">
            <a:off x="0" y="1360372"/>
            <a:ext cx="2339752" cy="5497625"/>
          </a:xfrm>
          <a:prstGeom prst="rtTriangle">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p:cNvSpPr/>
          <p:nvPr/>
        </p:nvSpPr>
        <p:spPr>
          <a:xfrm>
            <a:off x="2147400" y="-1"/>
            <a:ext cx="4849200" cy="6857999"/>
          </a:xfrm>
          <a:prstGeom prst="rect">
            <a:avLst/>
          </a:prstGeom>
          <a:solidFill>
            <a:srgbClr val="F9E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12"/>
          <p:cNvSpPr/>
          <p:nvPr/>
        </p:nvSpPr>
        <p:spPr>
          <a:xfrm>
            <a:off x="6996600" y="45972"/>
            <a:ext cx="2147400" cy="6812025"/>
          </a:xfrm>
          <a:prstGeom prst="rect">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542" y="6305759"/>
            <a:ext cx="875946" cy="363600"/>
          </a:xfrm>
          <a:prstGeom prst="rect">
            <a:avLst/>
          </a:prstGeom>
        </p:spPr>
      </p:pic>
      <p:pic>
        <p:nvPicPr>
          <p:cNvPr id="11" name="Kuva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207" y="0"/>
            <a:ext cx="4848393" cy="6858000"/>
          </a:xfrm>
          <a:prstGeom prst="rect">
            <a:avLst/>
          </a:prstGeom>
        </p:spPr>
      </p:pic>
    </p:spTree>
    <p:extLst>
      <p:ext uri="{BB962C8B-B14F-4D97-AF65-F5344CB8AC3E}">
        <p14:creationId xmlns:p14="http://schemas.microsoft.com/office/powerpoint/2010/main" val="35569212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1240349" y="452551"/>
            <a:ext cx="77755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fi-FI" altLang="fi-FI" sz="3200" dirty="0">
                <a:solidFill>
                  <a:schemeClr val="bg1"/>
                </a:solidFill>
                <a:latin typeface="Impact" pitchFamily="34" charset="0"/>
              </a:rPr>
              <a:t>MIKSI TARVITAAN LIIKETTÄ? </a:t>
            </a:r>
          </a:p>
          <a:p>
            <a:pPr algn="r" eaLnBrk="1" hangingPunct="1"/>
            <a:r>
              <a:rPr lang="fi-FI" altLang="fi-FI" sz="3200" dirty="0">
                <a:solidFill>
                  <a:schemeClr val="bg1"/>
                </a:solidFill>
                <a:latin typeface="Impact" pitchFamily="34" charset="0"/>
              </a:rPr>
              <a:t>Liike auttaa rakentamaan kestävää työkykyä</a:t>
            </a:r>
          </a:p>
          <a:p>
            <a:pPr algn="r" eaLnBrk="1" hangingPunct="1"/>
            <a:endParaRPr lang="fi-FI" altLang="fi-FI" sz="2800" dirty="0">
              <a:solidFill>
                <a:schemeClr val="bg1"/>
              </a:solidFill>
              <a:latin typeface="Impact" pitchFamily="34" charset="0"/>
            </a:endParaRPr>
          </a:p>
          <a:p>
            <a:pPr algn="r" eaLnBrk="1" hangingPunct="1"/>
            <a:endParaRPr lang="fi-FI" altLang="fi-FI" sz="2800" dirty="0">
              <a:solidFill>
                <a:schemeClr val="bg1"/>
              </a:solidFill>
              <a:latin typeface="Impact" pitchFamily="34" charset="0"/>
            </a:endParaRPr>
          </a:p>
        </p:txBody>
      </p:sp>
      <p:sp>
        <p:nvSpPr>
          <p:cNvPr id="7" name="Tekstiruutu 6"/>
          <p:cNvSpPr txBox="1"/>
          <p:nvPr/>
        </p:nvSpPr>
        <p:spPr>
          <a:xfrm>
            <a:off x="1835696" y="2551223"/>
            <a:ext cx="7331973" cy="3462486"/>
          </a:xfrm>
          <a:prstGeom prst="rect">
            <a:avLst/>
          </a:prstGeom>
          <a:noFill/>
        </p:spPr>
        <p:txBody>
          <a:bodyPr wrap="square" anchor="ctr">
            <a:spAutoFit/>
          </a:bodyPr>
          <a:lstStyle/>
          <a:p>
            <a:pPr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Ihmisen keho ei ole ammattikäytössä kovinkaan kestävä työkalu. Ihminen on todella hyvä sopeutumaan, mutta harva työ on sellaista, mihin ihminen on oikeasti suunniteltu. Liikkumalla säännöllisesti sekä työn lomassa että vapaalla vahvistat omaa kehoasi ja jaksamista!</a:t>
            </a:r>
          </a:p>
          <a:p>
            <a:pPr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defTabSz="360000" fontAlgn="auto">
              <a:spcBef>
                <a:spcPts val="0"/>
              </a:spcBef>
              <a:spcAft>
                <a:spcPts val="500"/>
              </a:spcAft>
              <a:buClr>
                <a:srgbClr val="E72E79"/>
              </a:buClr>
              <a:buSzPct val="85000"/>
              <a:tabLst>
                <a:tab pos="162000" algn="l"/>
                <a:tab pos="360000" algn="l"/>
                <a:tab pos="540000" algn="l"/>
              </a:tabLst>
              <a:defRPr/>
            </a:pPr>
            <a:r>
              <a:rPr lang="fi-FI" b="1" dirty="0">
                <a:solidFill>
                  <a:schemeClr val="tx1">
                    <a:lumMod val="75000"/>
                    <a:lumOff val="25000"/>
                  </a:schemeClr>
                </a:solidFill>
                <a:latin typeface="Tahoma" pitchFamily="34" charset="0"/>
                <a:ea typeface="Tahoma" pitchFamily="34" charset="0"/>
                <a:cs typeface="Tahoma" pitchFamily="34" charset="0"/>
              </a:rPr>
              <a:t>Miksi alallasi kannattaa liikkua? </a:t>
            </a:r>
          </a:p>
          <a:p>
            <a:pPr lvl="1"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Katso video: </a:t>
            </a:r>
            <a:r>
              <a:rPr lang="fi-FI" dirty="0">
                <a:solidFill>
                  <a:schemeClr val="tx1">
                    <a:lumMod val="75000"/>
                    <a:lumOff val="25000"/>
                  </a:schemeClr>
                </a:solidFill>
                <a:latin typeface="Tahoma" pitchFamily="34" charset="0"/>
                <a:ea typeface="Tahoma" pitchFamily="34" charset="0"/>
                <a:cs typeface="Tahoma" pitchFamily="34" charset="0"/>
                <a:hlinkClick r:id="rId2"/>
              </a:rPr>
              <a:t>https://www.youtube.com/watch?v=FoqX1Dm__iI</a:t>
            </a:r>
            <a:endParaRPr lang="fi-FI" dirty="0">
              <a:solidFill>
                <a:schemeClr val="tx1">
                  <a:lumMod val="75000"/>
                  <a:lumOff val="25000"/>
                </a:schemeClr>
              </a:solidFill>
              <a:latin typeface="Tahoma" pitchFamily="34" charset="0"/>
              <a:ea typeface="Tahoma" pitchFamily="34" charset="0"/>
              <a:cs typeface="Tahoma" pitchFamily="34" charset="0"/>
            </a:endParaRPr>
          </a:p>
          <a:p>
            <a:pPr lvl="1" defTabSz="360000" fontAlgn="auto">
              <a:spcBef>
                <a:spcPts val="0"/>
              </a:spcBef>
              <a:spcAft>
                <a:spcPts val="500"/>
              </a:spcAft>
              <a:buClr>
                <a:srgbClr val="E72E79"/>
              </a:buClr>
              <a:buSzPct val="85000"/>
              <a:tabLst>
                <a:tab pos="162000" algn="l"/>
                <a:tab pos="360000" algn="l"/>
                <a:tab pos="540000" algn="l"/>
              </a:tabLst>
              <a:defRPr/>
            </a:pPr>
            <a:r>
              <a:rPr lang="fi-FI" sz="1400" dirty="0">
                <a:solidFill>
                  <a:schemeClr val="tx1">
                    <a:lumMod val="75000"/>
                    <a:lumOff val="25000"/>
                  </a:schemeClr>
                </a:solidFill>
                <a:latin typeface="Tahoma" pitchFamily="34" charset="0"/>
                <a:ea typeface="Tahoma" pitchFamily="34" charset="0"/>
                <a:cs typeface="Tahoma" pitchFamily="34" charset="0"/>
              </a:rPr>
              <a:t>Smart </a:t>
            </a:r>
            <a:r>
              <a:rPr lang="fi-FI" sz="1400" dirty="0" err="1">
                <a:solidFill>
                  <a:schemeClr val="tx1">
                    <a:lumMod val="75000"/>
                    <a:lumOff val="25000"/>
                  </a:schemeClr>
                </a:solidFill>
                <a:latin typeface="Tahoma" pitchFamily="34" charset="0"/>
                <a:ea typeface="Tahoma" pitchFamily="34" charset="0"/>
                <a:cs typeface="Tahoma" pitchFamily="34" charset="0"/>
              </a:rPr>
              <a:t>Moves</a:t>
            </a:r>
            <a:r>
              <a:rPr lang="fi-FI" sz="1400" dirty="0">
                <a:solidFill>
                  <a:schemeClr val="tx1">
                    <a:lumMod val="75000"/>
                    <a:lumOff val="25000"/>
                  </a:schemeClr>
                </a:solidFill>
                <a:latin typeface="Tahoma" pitchFamily="34" charset="0"/>
                <a:ea typeface="Tahoma" pitchFamily="34" charset="0"/>
                <a:cs typeface="Tahoma" pitchFamily="34" charset="0"/>
              </a:rPr>
              <a:t> –hanke: Virtaa ja voimaa ammattilaiselle. Videon pituus 2,35min. </a:t>
            </a:r>
          </a:p>
          <a:p>
            <a:pPr defTabSz="360000" fontAlgn="auto">
              <a:spcBef>
                <a:spcPts val="0"/>
              </a:spcBef>
              <a:spcAft>
                <a:spcPts val="500"/>
              </a:spcAft>
              <a:buClr>
                <a:srgbClr val="E72E79"/>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Liikkumisen paikkoja mahdollistamalla tuetaan työkykyosaamista ja opetellaan taitoja oman työkyvyn edistämiseen.</a:t>
            </a:r>
          </a:p>
        </p:txBody>
      </p:sp>
      <p:pic>
        <p:nvPicPr>
          <p:cNvPr id="8" name="Kuv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0" y="1484783"/>
            <a:ext cx="2267744" cy="5373216"/>
          </a:xfrm>
          <a:prstGeom prst="rtTriangle">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1815416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p:cNvSpPr txBox="1"/>
          <p:nvPr/>
        </p:nvSpPr>
        <p:spPr>
          <a:xfrm>
            <a:off x="2987700" y="2954534"/>
            <a:ext cx="4392612" cy="2223686"/>
          </a:xfrm>
          <a:prstGeom prst="rect">
            <a:avLst/>
          </a:prstGeom>
          <a:noFill/>
        </p:spPr>
        <p:txBody>
          <a:bodyPr anchor="ctr">
            <a:spAutoFit/>
          </a:bodyPr>
          <a:lstStyle/>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Leipäteksti Tahoma, 18 </a:t>
            </a:r>
            <a:r>
              <a:rPr lang="fi-FI" dirty="0" err="1">
                <a:solidFill>
                  <a:schemeClr val="tx1">
                    <a:lumMod val="75000"/>
                    <a:lumOff val="25000"/>
                  </a:schemeClr>
                </a:solidFill>
                <a:latin typeface="Tahoma" pitchFamily="34" charset="0"/>
                <a:ea typeface="Tahoma" pitchFamily="34" charset="0"/>
                <a:cs typeface="Tahoma" pitchFamily="34" charset="0"/>
              </a:rPr>
              <a:t>pt</a:t>
            </a:r>
            <a:r>
              <a:rPr lang="fi-FI" dirty="0">
                <a:solidFill>
                  <a:schemeClr val="tx1">
                    <a:lumMod val="75000"/>
                    <a:lumOff val="25000"/>
                  </a:schemeClr>
                </a:solidFill>
                <a:latin typeface="Tahoma" pitchFamily="34" charset="0"/>
                <a:ea typeface="Tahoma" pitchFamily="34" charset="0"/>
                <a:cs typeface="Tahoma" pitchFamily="34" charset="0"/>
              </a:rPr>
              <a:t>.</a:t>
            </a:r>
          </a:p>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Käytä tabulaattoria, jotta saat 	saman</a:t>
            </a:r>
            <a:br>
              <a:rPr lang="fi-FI" dirty="0">
                <a:solidFill>
                  <a:schemeClr val="tx1">
                    <a:lumMod val="75000"/>
                    <a:lumOff val="25000"/>
                  </a:schemeClr>
                </a:solidFill>
                <a:latin typeface="Tahoma" pitchFamily="34" charset="0"/>
                <a:ea typeface="Tahoma" pitchFamily="34" charset="0"/>
                <a:cs typeface="Tahoma" pitchFamily="34" charset="0"/>
              </a:rPr>
            </a:br>
            <a:r>
              <a:rPr lang="fi-FI" dirty="0">
                <a:solidFill>
                  <a:schemeClr val="tx1">
                    <a:lumMod val="75000"/>
                    <a:lumOff val="25000"/>
                  </a:schemeClr>
                </a:solidFill>
                <a:latin typeface="Tahoma" pitchFamily="34" charset="0"/>
                <a:ea typeface="Tahoma" pitchFamily="34" charset="0"/>
                <a:cs typeface="Tahoma" pitchFamily="34" charset="0"/>
              </a:rPr>
              <a:t>	kohdan toisen rivin samalle</a:t>
            </a:r>
            <a:br>
              <a:rPr lang="fi-FI" dirty="0">
                <a:solidFill>
                  <a:schemeClr val="tx1">
                    <a:lumMod val="75000"/>
                    <a:lumOff val="25000"/>
                  </a:schemeClr>
                </a:solidFill>
                <a:latin typeface="Tahoma" pitchFamily="34" charset="0"/>
                <a:ea typeface="Tahoma" pitchFamily="34" charset="0"/>
                <a:cs typeface="Tahoma" pitchFamily="34" charset="0"/>
              </a:rPr>
            </a:br>
            <a:r>
              <a:rPr lang="fi-FI" dirty="0">
                <a:solidFill>
                  <a:schemeClr val="tx1">
                    <a:lumMod val="75000"/>
                    <a:lumOff val="25000"/>
                  </a:schemeClr>
                </a:solidFill>
                <a:latin typeface="Tahoma" pitchFamily="34" charset="0"/>
                <a:ea typeface="Tahoma" pitchFamily="34" charset="0"/>
                <a:cs typeface="Tahoma" pitchFamily="34" charset="0"/>
              </a:rPr>
              <a:t>	tasolle ensimmäisen kanssa.</a:t>
            </a:r>
          </a:p>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Teksti on keskitetty pystysuunnassa.</a:t>
            </a:r>
          </a:p>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Mieluummin paljon dioja</a:t>
            </a:r>
            <a:br>
              <a:rPr lang="fi-FI" dirty="0">
                <a:solidFill>
                  <a:schemeClr val="tx1">
                    <a:lumMod val="75000"/>
                    <a:lumOff val="25000"/>
                  </a:schemeClr>
                </a:solidFill>
                <a:latin typeface="Tahoma" pitchFamily="34" charset="0"/>
                <a:ea typeface="Tahoma" pitchFamily="34" charset="0"/>
                <a:cs typeface="Tahoma" pitchFamily="34" charset="0"/>
              </a:rPr>
            </a:br>
            <a:r>
              <a:rPr lang="fi-FI" dirty="0">
                <a:solidFill>
                  <a:schemeClr val="tx1">
                    <a:lumMod val="75000"/>
                    <a:lumOff val="25000"/>
                  </a:schemeClr>
                </a:solidFill>
                <a:latin typeface="Tahoma" pitchFamily="34" charset="0"/>
                <a:ea typeface="Tahoma" pitchFamily="34" charset="0"/>
                <a:cs typeface="Tahoma" pitchFamily="34" charset="0"/>
              </a:rPr>
              <a:t>	kuin paljon tekstiä.</a:t>
            </a: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sp>
        <p:nvSpPr>
          <p:cNvPr id="3" name="Suorakulmainen kolmio 2"/>
          <p:cNvSpPr/>
          <p:nvPr/>
        </p:nvSpPr>
        <p:spPr>
          <a:xfrm rot="10800000" flipH="1">
            <a:off x="0" y="1360372"/>
            <a:ext cx="2339752" cy="5497625"/>
          </a:xfrm>
          <a:prstGeom prst="rtTriangle">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p:cNvSpPr/>
          <p:nvPr/>
        </p:nvSpPr>
        <p:spPr>
          <a:xfrm>
            <a:off x="2147400" y="-1"/>
            <a:ext cx="4849200" cy="6857999"/>
          </a:xfrm>
          <a:prstGeom prst="rect">
            <a:avLst/>
          </a:prstGeom>
          <a:solidFill>
            <a:srgbClr val="F9E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12"/>
          <p:cNvSpPr/>
          <p:nvPr/>
        </p:nvSpPr>
        <p:spPr>
          <a:xfrm>
            <a:off x="6996600" y="45972"/>
            <a:ext cx="2147400" cy="6812025"/>
          </a:xfrm>
          <a:prstGeom prst="rect">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542" y="6305759"/>
            <a:ext cx="875946" cy="363600"/>
          </a:xfrm>
          <a:prstGeom prst="rect">
            <a:avLst/>
          </a:prstGeom>
        </p:spPr>
      </p:pic>
      <p:pic>
        <p:nvPicPr>
          <p:cNvPr id="12" name="Kuva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803" y="0"/>
            <a:ext cx="4848393" cy="6858000"/>
          </a:xfrm>
          <a:prstGeom prst="rect">
            <a:avLst/>
          </a:prstGeom>
        </p:spPr>
      </p:pic>
    </p:spTree>
    <p:extLst>
      <p:ext uri="{BB962C8B-B14F-4D97-AF65-F5344CB8AC3E}">
        <p14:creationId xmlns:p14="http://schemas.microsoft.com/office/powerpoint/2010/main" val="17475690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077" name="Tekstiruutu 5"/>
          <p:cNvSpPr txBox="1">
            <a:spLocks noChangeArrowheads="1"/>
          </p:cNvSpPr>
          <p:nvPr/>
        </p:nvSpPr>
        <p:spPr bwMode="auto">
          <a:xfrm>
            <a:off x="1197967" y="452434"/>
            <a:ext cx="777557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fi-FI" altLang="fi-FI" sz="3200" dirty="0">
                <a:solidFill>
                  <a:schemeClr val="bg1"/>
                </a:solidFill>
                <a:latin typeface="Impact" pitchFamily="34" charset="0"/>
              </a:rPr>
              <a:t>MIKSI TARVITAAN LIIKETTÄ? </a:t>
            </a:r>
          </a:p>
          <a:p>
            <a:pPr algn="r" eaLnBrk="1" hangingPunct="1"/>
            <a:r>
              <a:rPr lang="fi-FI" altLang="fi-FI" sz="3200" dirty="0">
                <a:solidFill>
                  <a:schemeClr val="bg1"/>
                </a:solidFill>
                <a:latin typeface="Impact" pitchFamily="34" charset="0"/>
              </a:rPr>
              <a:t>Liikkuminen tuo järkevää tekemistä tauoille</a:t>
            </a:r>
          </a:p>
          <a:p>
            <a:pPr algn="r" eaLnBrk="1" hangingPunct="1"/>
            <a:endParaRPr lang="fi-FI" altLang="fi-FI" sz="3200" dirty="0">
              <a:solidFill>
                <a:schemeClr val="bg1"/>
              </a:solidFill>
              <a:latin typeface="Impact" pitchFamily="34" charset="0"/>
            </a:endParaRPr>
          </a:p>
          <a:p>
            <a:pPr algn="r" eaLnBrk="1" hangingPunct="1"/>
            <a:endParaRPr lang="fi-FI" altLang="fi-FI" sz="2800" dirty="0">
              <a:solidFill>
                <a:schemeClr val="bg1"/>
              </a:solidFill>
              <a:latin typeface="Impact" pitchFamily="34" charset="0"/>
            </a:endParaRPr>
          </a:p>
        </p:txBody>
      </p:sp>
      <p:sp>
        <p:nvSpPr>
          <p:cNvPr id="7" name="Tekstiruutu 6"/>
          <p:cNvSpPr txBox="1"/>
          <p:nvPr/>
        </p:nvSpPr>
        <p:spPr>
          <a:xfrm>
            <a:off x="2051720" y="1968625"/>
            <a:ext cx="6696744" cy="4503797"/>
          </a:xfrm>
          <a:prstGeom prst="rect">
            <a:avLst/>
          </a:prstGeom>
          <a:noFill/>
        </p:spPr>
        <p:txBody>
          <a:bodyPr wrap="square" anchor="ctr">
            <a:spAutoFit/>
          </a:bodyPr>
          <a:lstStyle/>
          <a:p>
            <a:pPr defTabSz="360000" fontAlgn="auto">
              <a:spcBef>
                <a:spcPts val="0"/>
              </a:spcBef>
              <a:spcAft>
                <a:spcPts val="500"/>
              </a:spcAft>
              <a:buClr>
                <a:srgbClr val="E72E79"/>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Tauot auttavat pienentämään kehon rasitusta ja vähentämään kokonaiskuormitusta, joka voi olla haitallista terveydelle. Riittävä tauotus ja palautuminen auttaa jaksamaan työssä ja se on myös työn tehokkuuden kannalta perusteltua. Työn riittävä tauottaminen virkistää sekä auttaa välttämään vahinkoja ja tapaturmia työssä.</a:t>
            </a:r>
          </a:p>
          <a:p>
            <a:pPr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Taukoliikunnan avulla voit verrytellä lihaksia, jotka väsyvät työpäivän aikana tai herättelet lihaksia, jotka ovat olleet käyttämättöminä. </a:t>
            </a:r>
          </a:p>
          <a:p>
            <a:pPr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Energian purkaminen ja järkevä tekeminen vähentää häiriökäyttäytymistä ja levottomuutta</a:t>
            </a:r>
          </a:p>
          <a:p>
            <a:pPr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Esimerkiksi opiskelun ohessa pidettävät pelailutauot opettavat hyviä tapoja työpäivän rytmittämiseen ja lisäävät jaksamista raskaissa työtehtävissä</a:t>
            </a: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0" y="1415793"/>
            <a:ext cx="2339752" cy="5497625"/>
          </a:xfrm>
          <a:prstGeom prst="rtTriangle">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0421955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1149352" y="288811"/>
            <a:ext cx="77755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endParaRPr lang="fi-FI" altLang="fi-FI" sz="2800" dirty="0">
              <a:solidFill>
                <a:schemeClr val="bg1"/>
              </a:solidFill>
              <a:latin typeface="Impact" pitchFamily="34" charset="0"/>
            </a:endParaRPr>
          </a:p>
          <a:p>
            <a:pPr algn="r" eaLnBrk="1" hangingPunct="1"/>
            <a:r>
              <a:rPr lang="fi-FI" altLang="fi-FI" sz="3600" dirty="0">
                <a:solidFill>
                  <a:schemeClr val="bg1"/>
                </a:solidFill>
                <a:latin typeface="Impact" pitchFamily="34" charset="0"/>
              </a:rPr>
              <a:t>TEHDÄÄN YHDESSÄ!</a:t>
            </a:r>
          </a:p>
          <a:p>
            <a:pPr algn="r" eaLnBrk="1" hangingPunct="1"/>
            <a:endParaRPr lang="fi-FI" altLang="fi-FI" sz="2800" dirty="0">
              <a:solidFill>
                <a:schemeClr val="bg1"/>
              </a:solidFill>
              <a:latin typeface="Impact" pitchFamily="34" charset="0"/>
            </a:endParaRPr>
          </a:p>
        </p:txBody>
      </p:sp>
      <p:sp>
        <p:nvSpPr>
          <p:cNvPr id="7" name="Tekstiruutu 6"/>
          <p:cNvSpPr txBox="1"/>
          <p:nvPr/>
        </p:nvSpPr>
        <p:spPr>
          <a:xfrm>
            <a:off x="2123728" y="2196079"/>
            <a:ext cx="5976664" cy="4078039"/>
          </a:xfrm>
          <a:prstGeom prst="rect">
            <a:avLst/>
          </a:prstGeom>
          <a:noFill/>
        </p:spPr>
        <p:txBody>
          <a:bodyPr wrap="square" anchor="ctr">
            <a:spAutoFit/>
          </a:bodyPr>
          <a:lstStyle/>
          <a:p>
            <a:pPr defTabSz="360000" fontAlgn="auto">
              <a:spcBef>
                <a:spcPts val="0"/>
              </a:spcBef>
              <a:spcAft>
                <a:spcPts val="500"/>
              </a:spcAft>
              <a:buClr>
                <a:srgbClr val="E72E79"/>
              </a:buClr>
              <a:buSzPct val="85000"/>
              <a:tabLst>
                <a:tab pos="162000" algn="l"/>
                <a:tab pos="360000" algn="l"/>
                <a:tab pos="540000" algn="l"/>
              </a:tabLst>
              <a:defRPr/>
            </a:pPr>
            <a:r>
              <a:rPr lang="fi-FI" sz="2400" dirty="0">
                <a:latin typeface="Tahoma" pitchFamily="34" charset="0"/>
                <a:ea typeface="Tahoma" pitchFamily="34" charset="0"/>
                <a:cs typeface="Tahoma" pitchFamily="34" charset="0"/>
              </a:rPr>
              <a:t>Kokeillaan miten onnistuu lyhyt istumisen tauottaminen!</a:t>
            </a:r>
          </a:p>
          <a:p>
            <a:pPr defTabSz="360000" fontAlgn="auto">
              <a:spcBef>
                <a:spcPts val="0"/>
              </a:spcBef>
              <a:spcAft>
                <a:spcPts val="500"/>
              </a:spcAft>
              <a:buClr>
                <a:srgbClr val="0D9C38"/>
              </a:buClr>
              <a:buSzPct val="85000"/>
              <a:tabLst>
                <a:tab pos="162000" algn="l"/>
                <a:tab pos="360000" algn="l"/>
                <a:tab pos="540000" algn="l"/>
              </a:tabLst>
              <a:defRPr/>
            </a:pPr>
            <a:endParaRPr lang="fi-FI" sz="2400" dirty="0">
              <a:latin typeface="Tahoma" pitchFamily="34" charset="0"/>
              <a:ea typeface="Tahoma" pitchFamily="34" charset="0"/>
              <a:cs typeface="Tahoma" pitchFamily="34" charset="0"/>
            </a:endParaRPr>
          </a:p>
          <a:p>
            <a:pPr defTabSz="360000" fontAlgn="auto">
              <a:spcBef>
                <a:spcPts val="0"/>
              </a:spcBef>
              <a:spcAft>
                <a:spcPts val="500"/>
              </a:spcAft>
              <a:buClr>
                <a:srgbClr val="0D9C38"/>
              </a:buClr>
              <a:buSzPct val="85000"/>
              <a:tabLst>
                <a:tab pos="162000" algn="l"/>
                <a:tab pos="360000" algn="l"/>
                <a:tab pos="540000" algn="l"/>
              </a:tabLst>
              <a:defRPr/>
            </a:pPr>
            <a:r>
              <a:rPr lang="fi-FI" sz="2400" dirty="0">
                <a:latin typeface="Tahoma" pitchFamily="34" charset="0"/>
                <a:ea typeface="Tahoma" pitchFamily="34" charset="0"/>
                <a:cs typeface="Tahoma" pitchFamily="34" charset="0"/>
              </a:rPr>
              <a:t>Kaikki siis seisomaan ja testaamaan </a:t>
            </a:r>
            <a:r>
              <a:rPr lang="fi-FI" sz="2400" b="1" dirty="0">
                <a:latin typeface="Tahoma" pitchFamily="34" charset="0"/>
                <a:ea typeface="Tahoma" pitchFamily="34" charset="0"/>
                <a:cs typeface="Tahoma" pitchFamily="34" charset="0"/>
              </a:rPr>
              <a:t>Liikkuva amis –X –breikkiä. </a:t>
            </a:r>
            <a:r>
              <a:rPr lang="fi-FI" sz="2400" dirty="0">
                <a:latin typeface="Tahoma" pitchFamily="34" charset="0"/>
                <a:ea typeface="Tahoma" pitchFamily="34" charset="0"/>
                <a:cs typeface="Tahoma" pitchFamily="34" charset="0"/>
                <a:sym typeface="Wingdings" panose="05000000000000000000" pitchFamily="2" charset="2"/>
              </a:rPr>
              <a:t> </a:t>
            </a:r>
          </a:p>
          <a:p>
            <a:pPr defTabSz="360000" fontAlgn="auto">
              <a:spcBef>
                <a:spcPts val="0"/>
              </a:spcBef>
              <a:spcAft>
                <a:spcPts val="500"/>
              </a:spcAft>
              <a:buClr>
                <a:srgbClr val="0D9C38"/>
              </a:buClr>
              <a:buSzPct val="85000"/>
              <a:tabLst>
                <a:tab pos="162000" algn="l"/>
                <a:tab pos="360000" algn="l"/>
                <a:tab pos="540000" algn="l"/>
              </a:tabLst>
              <a:defRPr/>
            </a:pPr>
            <a:r>
              <a:rPr lang="fi-FI" sz="2400" dirty="0">
                <a:latin typeface="Tahoma" pitchFamily="34" charset="0"/>
                <a:ea typeface="Tahoma" pitchFamily="34" charset="0"/>
                <a:cs typeface="Tahoma" pitchFamily="34" charset="0"/>
                <a:sym typeface="Wingdings" panose="05000000000000000000" pitchFamily="2" charset="2"/>
              </a:rPr>
              <a:t>Nyt voi laittaa vaikka hyvän biisin soimaan taustalle!</a:t>
            </a:r>
            <a:endParaRPr lang="fi-FI" sz="2400" dirty="0">
              <a:latin typeface="Tahoma" pitchFamily="34" charset="0"/>
              <a:ea typeface="Tahoma" pitchFamily="34" charset="0"/>
              <a:cs typeface="Tahoma" pitchFamily="34" charset="0"/>
            </a:endParaRPr>
          </a:p>
          <a:p>
            <a:pPr defTabSz="360000" fontAlgn="auto">
              <a:spcBef>
                <a:spcPts val="0"/>
              </a:spcBef>
              <a:spcAft>
                <a:spcPts val="500"/>
              </a:spcAft>
              <a:buClr>
                <a:srgbClr val="0D9C38"/>
              </a:buClr>
              <a:buSzPct val="85000"/>
              <a:tabLst>
                <a:tab pos="162000" algn="l"/>
                <a:tab pos="360000" algn="l"/>
                <a:tab pos="540000" algn="l"/>
              </a:tabLst>
              <a:defRPr/>
            </a:pPr>
            <a:endParaRPr lang="fi-FI" sz="2400" dirty="0">
              <a:latin typeface="Tahoma" pitchFamily="34" charset="0"/>
              <a:ea typeface="Tahoma" pitchFamily="34" charset="0"/>
              <a:cs typeface="Tahoma" pitchFamily="34" charset="0"/>
            </a:endParaRPr>
          </a:p>
          <a:p>
            <a:pPr defTabSz="360000" fontAlgn="auto">
              <a:spcBef>
                <a:spcPts val="0"/>
              </a:spcBef>
              <a:spcAft>
                <a:spcPts val="500"/>
              </a:spcAft>
              <a:buClr>
                <a:srgbClr val="0D9C38"/>
              </a:buClr>
              <a:buSzPct val="85000"/>
              <a:tabLst>
                <a:tab pos="162000" algn="l"/>
                <a:tab pos="360000" algn="l"/>
                <a:tab pos="540000" algn="l"/>
              </a:tabLst>
              <a:defRPr/>
            </a:pPr>
            <a:r>
              <a:rPr lang="fi-FI" sz="2400" dirty="0">
                <a:latin typeface="Tahoma" pitchFamily="34" charset="0"/>
                <a:ea typeface="Tahoma" pitchFamily="34" charset="0"/>
                <a:cs typeface="Tahoma" pitchFamily="34" charset="0"/>
              </a:rPr>
              <a:t>Klikkaa breikki auki </a:t>
            </a:r>
            <a:r>
              <a:rPr lang="fi-FI" dirty="0">
                <a:solidFill>
                  <a:srgbClr val="FF0000"/>
                </a:solidFill>
                <a:latin typeface="Tahoma" pitchFamily="34" charset="0"/>
                <a:ea typeface="Tahoma" pitchFamily="34" charset="0"/>
                <a:cs typeface="Tahoma" pitchFamily="34" charset="0"/>
                <a:hlinkClick r:id="rId2">
                  <a:extLst>
                    <a:ext uri="{A12FA001-AC4F-418D-AE19-62706E023703}">
                      <ahyp:hlinkClr xmlns:ahyp="http://schemas.microsoft.com/office/drawing/2018/hyperlinkcolor" val="tx"/>
                    </a:ext>
                  </a:extLst>
                </a:hlinkClick>
              </a:rPr>
              <a:t>TÄSTÄ! </a:t>
            </a:r>
            <a:endParaRPr lang="fi-FI" dirty="0">
              <a:solidFill>
                <a:srgbClr val="FF0000"/>
              </a:solidFill>
              <a:latin typeface="Tahoma" pitchFamily="34" charset="0"/>
              <a:ea typeface="Tahoma" pitchFamily="34" charset="0"/>
              <a:cs typeface="Tahoma" pitchFamily="34" charset="0"/>
            </a:endParaRPr>
          </a:p>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p:txBody>
      </p:sp>
      <p:pic>
        <p:nvPicPr>
          <p:cNvPr id="8" name="Kuv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2" y="1360375"/>
            <a:ext cx="2339752" cy="5497625"/>
          </a:xfrm>
          <a:prstGeom prst="rtTriangle">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1556712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fade">
                                      <p:cBhvr>
                                        <p:cTn id="28" dur="1000"/>
                                        <p:tgtEl>
                                          <p:spTgt spid="7">
                                            <p:txEl>
                                              <p:pRg st="5" end="5"/>
                                            </p:txEl>
                                          </p:spTgt>
                                        </p:tgtEl>
                                      </p:cBhvr>
                                    </p:animEffect>
                                    <p:anim calcmode="lin" valueType="num">
                                      <p:cBhvr>
                                        <p:cTn id="29"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p:cNvSpPr/>
          <p:nvPr/>
        </p:nvSpPr>
        <p:spPr>
          <a:xfrm>
            <a:off x="0" y="1556791"/>
            <a:ext cx="9144000" cy="5301207"/>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1" name="Suorakulmio 20"/>
          <p:cNvSpPr/>
          <p:nvPr/>
        </p:nvSpPr>
        <p:spPr>
          <a:xfrm>
            <a:off x="0" y="0"/>
            <a:ext cx="9144000" cy="177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58" name="Tekstiruutu 4"/>
          <p:cNvSpPr txBox="1">
            <a:spLocks noChangeArrowheads="1"/>
          </p:cNvSpPr>
          <p:nvPr/>
        </p:nvSpPr>
        <p:spPr bwMode="auto">
          <a:xfrm>
            <a:off x="2051720" y="1827501"/>
            <a:ext cx="7020272"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fi-FI" altLang="fi-FI"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eaLnBrk="1" hangingPunct="1"/>
            <a:r>
              <a:rPr lang="fi-FI" altLang="fi-FI" sz="2400" b="1" u="sng" dirty="0">
                <a:solidFill>
                  <a:schemeClr val="bg1"/>
                </a:solidFill>
                <a:latin typeface="Tahoma" panose="020B0604030504040204" pitchFamily="34" charset="0"/>
                <a:ea typeface="Tahoma" panose="020B0604030504040204" pitchFamily="34" charset="0"/>
                <a:cs typeface="Tahoma" panose="020B0604030504040204" pitchFamily="34" charset="0"/>
              </a:rPr>
              <a:t>Sisällysluettelo:</a:t>
            </a:r>
          </a:p>
          <a:p>
            <a:pPr eaLnBrk="1" hangingPunct="1"/>
            <a:endParaRPr lang="fi-FI" altLang="fi-FI" sz="2400" b="1" u="sng"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eaLnBrk="1" hangingPunct="1"/>
            <a:r>
              <a:rPr lang="fi-FI" altLang="fi-FI" b="1" dirty="0">
                <a:solidFill>
                  <a:schemeClr val="bg1"/>
                </a:solidFill>
                <a:latin typeface="Tahoma" panose="020B0604030504040204" pitchFamily="34" charset="0"/>
                <a:ea typeface="Tahoma" panose="020B0604030504040204" pitchFamily="34" charset="0"/>
                <a:cs typeface="Tahoma" panose="020B0604030504040204" pitchFamily="34" charset="0"/>
              </a:rPr>
              <a:t>Tietoa pajan ohjaajalle</a:t>
            </a:r>
          </a:p>
          <a:p>
            <a:pPr eaLnBrk="1" hangingPunct="1"/>
            <a:r>
              <a:rPr lang="fi-FI" altLang="fi-FI" dirty="0">
                <a:solidFill>
                  <a:schemeClr val="bg1"/>
                </a:solidFill>
                <a:latin typeface="Tahoma" panose="020B0604030504040204" pitchFamily="34" charset="0"/>
                <a:ea typeface="Tahoma" panose="020B0604030504040204" pitchFamily="34" charset="0"/>
                <a:cs typeface="Tahoma" panose="020B0604030504040204" pitchFamily="34" charset="0"/>
              </a:rPr>
              <a:t>Diat 3-6 Taustatietoja ideapajasta ohjaajalle</a:t>
            </a:r>
          </a:p>
          <a:p>
            <a:pPr eaLnBrk="1" hangingPunct="1"/>
            <a:endParaRPr lang="fi-FI" altLang="fi-FI"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eaLnBrk="1" hangingPunct="1"/>
            <a:r>
              <a:rPr lang="fi-FI" altLang="fi-FI" b="1" dirty="0">
                <a:solidFill>
                  <a:schemeClr val="bg1"/>
                </a:solidFill>
                <a:latin typeface="Tahoma" panose="020B0604030504040204" pitchFamily="34" charset="0"/>
                <a:ea typeface="Tahoma" panose="020B0604030504040204" pitchFamily="34" charset="0"/>
                <a:cs typeface="Tahoma" panose="020B0604030504040204" pitchFamily="34" charset="0"/>
              </a:rPr>
              <a:t>Orientaatio</a:t>
            </a:r>
          </a:p>
          <a:p>
            <a:pPr eaLnBrk="1" hangingPunct="1"/>
            <a:r>
              <a:rPr lang="fi-FI" altLang="fi-FI" dirty="0">
                <a:solidFill>
                  <a:schemeClr val="bg1"/>
                </a:solidFill>
                <a:latin typeface="Tahoma" panose="020B0604030504040204" pitchFamily="34" charset="0"/>
                <a:ea typeface="Tahoma" panose="020B0604030504040204" pitchFamily="34" charset="0"/>
                <a:cs typeface="Tahoma" panose="020B0604030504040204" pitchFamily="34" charset="0"/>
              </a:rPr>
              <a:t>Diat 7-20 Taustatietoa Liikkuva amis -toiminnasta ja yhteistä pohdittavaa opiskelijaryhmän kanssa</a:t>
            </a:r>
          </a:p>
          <a:p>
            <a:pPr eaLnBrk="1" hangingPunct="1"/>
            <a:r>
              <a:rPr lang="fi-FI" altLang="fi-FI" dirty="0">
                <a:solidFill>
                  <a:schemeClr val="bg1"/>
                </a:solidFill>
                <a:latin typeface="Tahoma" panose="020B0604030504040204" pitchFamily="34" charset="0"/>
                <a:ea typeface="Tahoma" panose="020B0604030504040204" pitchFamily="34" charset="0"/>
                <a:cs typeface="Tahoma" panose="020B0604030504040204" pitchFamily="34" charset="0"/>
              </a:rPr>
              <a:t>Diat 21-37 Käytännön vinkkejä opiskelijoille liikkeen lisäämiseen</a:t>
            </a:r>
          </a:p>
          <a:p>
            <a:pPr eaLnBrk="1" hangingPunct="1"/>
            <a:endParaRPr lang="fi-FI" altLang="fi-FI"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eaLnBrk="1" hangingPunct="1"/>
            <a:r>
              <a:rPr lang="fi-FI" altLang="fi-FI" b="1" dirty="0">
                <a:solidFill>
                  <a:schemeClr val="bg1"/>
                </a:solidFill>
                <a:latin typeface="Tahoma" panose="020B0604030504040204" pitchFamily="34" charset="0"/>
                <a:ea typeface="Tahoma" panose="020B0604030504040204" pitchFamily="34" charset="0"/>
                <a:cs typeface="Tahoma" panose="020B0604030504040204" pitchFamily="34" charset="0"/>
              </a:rPr>
              <a:t>Ideointi ja suunnittelu</a:t>
            </a:r>
          </a:p>
          <a:p>
            <a:pPr eaLnBrk="1" hangingPunct="1"/>
            <a:r>
              <a:rPr lang="fi-FI" altLang="fi-FI" dirty="0">
                <a:solidFill>
                  <a:schemeClr val="bg1"/>
                </a:solidFill>
                <a:latin typeface="Tahoma" panose="020B0604030504040204" pitchFamily="34" charset="0"/>
                <a:ea typeface="Tahoma" panose="020B0604030504040204" pitchFamily="34" charset="0"/>
                <a:cs typeface="Tahoma" panose="020B0604030504040204" pitchFamily="34" charset="0"/>
              </a:rPr>
              <a:t>Diat 38-46 Ylös penkistä ja ideoimaan</a:t>
            </a:r>
          </a:p>
          <a:p>
            <a:pPr eaLnBrk="1" hangingPunct="1"/>
            <a:endParaRPr lang="fi-FI" altLang="fi-FI"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eaLnBrk="1" hangingPunct="1"/>
            <a:r>
              <a:rPr lang="fi-FI" altLang="fi-FI" b="1" dirty="0">
                <a:solidFill>
                  <a:schemeClr val="bg1"/>
                </a:solidFill>
                <a:latin typeface="Tahoma" panose="020B0604030504040204" pitchFamily="34" charset="0"/>
                <a:ea typeface="Tahoma" panose="020B0604030504040204" pitchFamily="34" charset="0"/>
                <a:cs typeface="Tahoma" panose="020B0604030504040204" pitchFamily="34" charset="0"/>
              </a:rPr>
              <a:t>Toiminnan toteutus ja yhteinen pohdinta</a:t>
            </a:r>
          </a:p>
          <a:p>
            <a:pPr eaLnBrk="1" hangingPunct="1"/>
            <a:r>
              <a:rPr lang="fi-FI" altLang="fi-FI" dirty="0">
                <a:solidFill>
                  <a:schemeClr val="bg1"/>
                </a:solidFill>
                <a:latin typeface="Tahoma" panose="020B0604030504040204" pitchFamily="34" charset="0"/>
                <a:ea typeface="Tahoma" panose="020B0604030504040204" pitchFamily="34" charset="0"/>
                <a:cs typeface="Tahoma" panose="020B0604030504040204" pitchFamily="34" charset="0"/>
              </a:rPr>
              <a:t>Diat 47-50 Ideapilvi</a:t>
            </a:r>
          </a:p>
          <a:p>
            <a:pPr eaLnBrk="1" hangingPunct="1"/>
            <a:r>
              <a:rPr lang="fi-FI" altLang="fi-FI">
                <a:solidFill>
                  <a:schemeClr val="bg1"/>
                </a:solidFill>
                <a:latin typeface="Tahoma" panose="020B0604030504040204" pitchFamily="34" charset="0"/>
                <a:ea typeface="Tahoma" panose="020B0604030504040204" pitchFamily="34" charset="0"/>
                <a:cs typeface="Tahoma" panose="020B0604030504040204" pitchFamily="34" charset="0"/>
              </a:rPr>
              <a:t>Diat 51-53 Kun </a:t>
            </a:r>
            <a:r>
              <a:rPr lang="fi-FI" altLang="fi-FI" dirty="0">
                <a:solidFill>
                  <a:schemeClr val="bg1"/>
                </a:solidFill>
                <a:latin typeface="Tahoma" panose="020B0604030504040204" pitchFamily="34" charset="0"/>
                <a:ea typeface="Tahoma" panose="020B0604030504040204" pitchFamily="34" charset="0"/>
                <a:cs typeface="Tahoma" panose="020B0604030504040204" pitchFamily="34" charset="0"/>
              </a:rPr>
              <a:t>ideapilvi on valmis, mitä sitten? </a:t>
            </a:r>
          </a:p>
          <a:p>
            <a:pPr eaLnBrk="1" hangingPunct="1"/>
            <a:endParaRPr lang="fi-FI" altLang="fi-FI" dirty="0">
              <a:solidFill>
                <a:schemeClr val="bg1"/>
              </a:solidFill>
              <a:latin typeface="Impact" pitchFamily="34" charset="0"/>
            </a:endParaRPr>
          </a:p>
          <a:p>
            <a:pPr eaLnBrk="1" hangingPunct="1"/>
            <a:endParaRPr lang="fi-FI" altLang="fi-FI" sz="3200" dirty="0">
              <a:solidFill>
                <a:schemeClr val="bg1"/>
              </a:solidFill>
              <a:latin typeface="Impact" pitchFamily="34" charset="0"/>
            </a:endParaRPr>
          </a:p>
          <a:p>
            <a:pPr eaLnBrk="1" hangingPunct="1"/>
            <a:endParaRPr lang="fi-FI" altLang="fi-FI" sz="3200" dirty="0">
              <a:solidFill>
                <a:schemeClr val="bg1"/>
              </a:solidFill>
              <a:latin typeface="Impact" pitchFamily="34" charset="0"/>
            </a:endParaRPr>
          </a:p>
        </p:txBody>
      </p:sp>
      <p:pic>
        <p:nvPicPr>
          <p:cNvPr id="11" name="Kuva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238" y="437804"/>
            <a:ext cx="2213402" cy="922567"/>
          </a:xfrm>
          <a:prstGeom prst="rect">
            <a:avLst/>
          </a:prstGeom>
        </p:spPr>
      </p:pic>
      <p:sp>
        <p:nvSpPr>
          <p:cNvPr id="23" name="Suorakulmainen kolmio 22"/>
          <p:cNvSpPr/>
          <p:nvPr/>
        </p:nvSpPr>
        <p:spPr>
          <a:xfrm rot="10800000" flipH="1">
            <a:off x="0" y="1360372"/>
            <a:ext cx="2339752" cy="54976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43003"/>
            <a:ext cx="2323163" cy="1512168"/>
          </a:xfrm>
          <a:prstGeom prst="rect">
            <a:avLst/>
          </a:prstGeom>
        </p:spPr>
      </p:pic>
    </p:spTree>
    <p:extLst>
      <p:ext uri="{BB962C8B-B14F-4D97-AF65-F5344CB8AC3E}">
        <p14:creationId xmlns:p14="http://schemas.microsoft.com/office/powerpoint/2010/main" val="18147121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p:cNvSpPr txBox="1"/>
          <p:nvPr/>
        </p:nvSpPr>
        <p:spPr>
          <a:xfrm>
            <a:off x="2987700" y="2954534"/>
            <a:ext cx="4392612" cy="2223686"/>
          </a:xfrm>
          <a:prstGeom prst="rect">
            <a:avLst/>
          </a:prstGeom>
          <a:noFill/>
        </p:spPr>
        <p:txBody>
          <a:bodyPr anchor="ctr">
            <a:spAutoFit/>
          </a:bodyPr>
          <a:lstStyle/>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Leipäteksti Tahoma, 18 </a:t>
            </a:r>
            <a:r>
              <a:rPr lang="fi-FI" dirty="0" err="1">
                <a:solidFill>
                  <a:schemeClr val="tx1">
                    <a:lumMod val="75000"/>
                    <a:lumOff val="25000"/>
                  </a:schemeClr>
                </a:solidFill>
                <a:latin typeface="Tahoma" pitchFamily="34" charset="0"/>
                <a:ea typeface="Tahoma" pitchFamily="34" charset="0"/>
                <a:cs typeface="Tahoma" pitchFamily="34" charset="0"/>
              </a:rPr>
              <a:t>pt</a:t>
            </a:r>
            <a:r>
              <a:rPr lang="fi-FI" dirty="0">
                <a:solidFill>
                  <a:schemeClr val="tx1">
                    <a:lumMod val="75000"/>
                    <a:lumOff val="25000"/>
                  </a:schemeClr>
                </a:solidFill>
                <a:latin typeface="Tahoma" pitchFamily="34" charset="0"/>
                <a:ea typeface="Tahoma" pitchFamily="34" charset="0"/>
                <a:cs typeface="Tahoma" pitchFamily="34" charset="0"/>
              </a:rPr>
              <a:t>.</a:t>
            </a:r>
          </a:p>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Käytä tabulaattoria, jotta saat 	saman</a:t>
            </a:r>
            <a:br>
              <a:rPr lang="fi-FI" dirty="0">
                <a:solidFill>
                  <a:schemeClr val="tx1">
                    <a:lumMod val="75000"/>
                    <a:lumOff val="25000"/>
                  </a:schemeClr>
                </a:solidFill>
                <a:latin typeface="Tahoma" pitchFamily="34" charset="0"/>
                <a:ea typeface="Tahoma" pitchFamily="34" charset="0"/>
                <a:cs typeface="Tahoma" pitchFamily="34" charset="0"/>
              </a:rPr>
            </a:br>
            <a:r>
              <a:rPr lang="fi-FI" dirty="0">
                <a:solidFill>
                  <a:schemeClr val="tx1">
                    <a:lumMod val="75000"/>
                    <a:lumOff val="25000"/>
                  </a:schemeClr>
                </a:solidFill>
                <a:latin typeface="Tahoma" pitchFamily="34" charset="0"/>
                <a:ea typeface="Tahoma" pitchFamily="34" charset="0"/>
                <a:cs typeface="Tahoma" pitchFamily="34" charset="0"/>
              </a:rPr>
              <a:t>	kohdan toisen rivin samalle</a:t>
            </a:r>
            <a:br>
              <a:rPr lang="fi-FI" dirty="0">
                <a:solidFill>
                  <a:schemeClr val="tx1">
                    <a:lumMod val="75000"/>
                    <a:lumOff val="25000"/>
                  </a:schemeClr>
                </a:solidFill>
                <a:latin typeface="Tahoma" pitchFamily="34" charset="0"/>
                <a:ea typeface="Tahoma" pitchFamily="34" charset="0"/>
                <a:cs typeface="Tahoma" pitchFamily="34" charset="0"/>
              </a:rPr>
            </a:br>
            <a:r>
              <a:rPr lang="fi-FI" dirty="0">
                <a:solidFill>
                  <a:schemeClr val="tx1">
                    <a:lumMod val="75000"/>
                    <a:lumOff val="25000"/>
                  </a:schemeClr>
                </a:solidFill>
                <a:latin typeface="Tahoma" pitchFamily="34" charset="0"/>
                <a:ea typeface="Tahoma" pitchFamily="34" charset="0"/>
                <a:cs typeface="Tahoma" pitchFamily="34" charset="0"/>
              </a:rPr>
              <a:t>	tasolle ensimmäisen kanssa.</a:t>
            </a:r>
          </a:p>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Teksti on keskitetty pystysuunnassa.</a:t>
            </a:r>
          </a:p>
          <a:p>
            <a:pPr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 Mieluummin paljon dioja</a:t>
            </a:r>
            <a:br>
              <a:rPr lang="fi-FI" dirty="0">
                <a:solidFill>
                  <a:schemeClr val="tx1">
                    <a:lumMod val="75000"/>
                    <a:lumOff val="25000"/>
                  </a:schemeClr>
                </a:solidFill>
                <a:latin typeface="Tahoma" pitchFamily="34" charset="0"/>
                <a:ea typeface="Tahoma" pitchFamily="34" charset="0"/>
                <a:cs typeface="Tahoma" pitchFamily="34" charset="0"/>
              </a:rPr>
            </a:br>
            <a:r>
              <a:rPr lang="fi-FI" dirty="0">
                <a:solidFill>
                  <a:schemeClr val="tx1">
                    <a:lumMod val="75000"/>
                    <a:lumOff val="25000"/>
                  </a:schemeClr>
                </a:solidFill>
                <a:latin typeface="Tahoma" pitchFamily="34" charset="0"/>
                <a:ea typeface="Tahoma" pitchFamily="34" charset="0"/>
                <a:cs typeface="Tahoma" pitchFamily="34" charset="0"/>
              </a:rPr>
              <a:t>	kuin paljon tekstiä.</a:t>
            </a: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sp>
        <p:nvSpPr>
          <p:cNvPr id="3" name="Suorakulmainen kolmio 2"/>
          <p:cNvSpPr/>
          <p:nvPr/>
        </p:nvSpPr>
        <p:spPr>
          <a:xfrm rot="10800000" flipH="1">
            <a:off x="0" y="1360372"/>
            <a:ext cx="2339752" cy="5497625"/>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p:cNvSpPr/>
          <p:nvPr/>
        </p:nvSpPr>
        <p:spPr>
          <a:xfrm>
            <a:off x="2147400" y="-1"/>
            <a:ext cx="4849200" cy="6857999"/>
          </a:xfrm>
          <a:prstGeom prst="rect">
            <a:avLst/>
          </a:prstGeom>
          <a:solidFill>
            <a:srgbClr val="F9E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12"/>
          <p:cNvSpPr/>
          <p:nvPr/>
        </p:nvSpPr>
        <p:spPr>
          <a:xfrm>
            <a:off x="6996600" y="45972"/>
            <a:ext cx="2147400" cy="68120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542" y="6305759"/>
            <a:ext cx="875946" cy="363600"/>
          </a:xfrm>
          <a:prstGeom prst="rect">
            <a:avLst/>
          </a:prstGeom>
        </p:spPr>
      </p:pic>
      <p:pic>
        <p:nvPicPr>
          <p:cNvPr id="10" name="Kuva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803" y="0"/>
            <a:ext cx="4848393" cy="6858000"/>
          </a:xfrm>
          <a:prstGeom prst="rect">
            <a:avLst/>
          </a:prstGeom>
        </p:spPr>
      </p:pic>
    </p:spTree>
    <p:extLst>
      <p:ext uri="{BB962C8B-B14F-4D97-AF65-F5344CB8AC3E}">
        <p14:creationId xmlns:p14="http://schemas.microsoft.com/office/powerpoint/2010/main" val="1900939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p:cNvSpPr/>
          <p:nvPr/>
        </p:nvSpPr>
        <p:spPr>
          <a:xfrm>
            <a:off x="0" y="1556791"/>
            <a:ext cx="9144000" cy="5301207"/>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Suorakulmio 20"/>
          <p:cNvSpPr/>
          <p:nvPr/>
        </p:nvSpPr>
        <p:spPr>
          <a:xfrm>
            <a:off x="0" y="0"/>
            <a:ext cx="9144000" cy="177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58" name="Tekstiruutu 4"/>
          <p:cNvSpPr txBox="1">
            <a:spLocks noChangeArrowheads="1"/>
          </p:cNvSpPr>
          <p:nvPr/>
        </p:nvSpPr>
        <p:spPr bwMode="auto">
          <a:xfrm>
            <a:off x="2663788" y="1883727"/>
            <a:ext cx="6156176"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endParaRPr lang="fi-FI" altLang="fi-FI" sz="5400" dirty="0">
              <a:solidFill>
                <a:schemeClr val="bg1"/>
              </a:solidFill>
              <a:latin typeface="Impact" pitchFamily="34" charset="0"/>
            </a:endParaRPr>
          </a:p>
          <a:p>
            <a:pPr algn="r" eaLnBrk="1" hangingPunct="1"/>
            <a:r>
              <a:rPr lang="fi-FI" altLang="fi-FI" sz="4400" dirty="0">
                <a:solidFill>
                  <a:schemeClr val="bg1"/>
                </a:solidFill>
                <a:latin typeface="Impact" pitchFamily="34" charset="0"/>
              </a:rPr>
              <a:t>Mitä liikkeen lisäämisen toimintaa eri oppilaitoksissa on tehty?</a:t>
            </a:r>
          </a:p>
        </p:txBody>
      </p:sp>
      <p:sp>
        <p:nvSpPr>
          <p:cNvPr id="14" name="Tekstiruutu 13"/>
          <p:cNvSpPr txBox="1"/>
          <p:nvPr/>
        </p:nvSpPr>
        <p:spPr>
          <a:xfrm>
            <a:off x="2123728" y="5013176"/>
            <a:ext cx="7020272" cy="707886"/>
          </a:xfrm>
          <a:prstGeom prst="rect">
            <a:avLst/>
          </a:prstGeom>
          <a:noFill/>
        </p:spPr>
        <p:txBody>
          <a:bodyPr wrap="square">
            <a:spAutoFit/>
          </a:bodyPr>
          <a:lstStyle/>
          <a:p>
            <a:pPr algn="ctr" fontAlgn="auto">
              <a:spcBef>
                <a:spcPts val="0"/>
              </a:spcBef>
              <a:spcAft>
                <a:spcPts val="0"/>
              </a:spcAft>
              <a:defRPr/>
            </a:pPr>
            <a:endParaRPr lang="fi-FI" sz="2000" dirty="0">
              <a:solidFill>
                <a:schemeClr val="bg1"/>
              </a:solidFill>
              <a:latin typeface="Tahoma" pitchFamily="34" charset="0"/>
              <a:ea typeface="Tahoma" pitchFamily="34" charset="0"/>
              <a:cs typeface="Tahoma" pitchFamily="34" charset="0"/>
            </a:endParaRPr>
          </a:p>
          <a:p>
            <a:pPr algn="ctr" fontAlgn="auto">
              <a:spcBef>
                <a:spcPts val="0"/>
              </a:spcBef>
              <a:spcAft>
                <a:spcPts val="0"/>
              </a:spcAft>
              <a:defRPr/>
            </a:pPr>
            <a:endParaRPr lang="fi-FI" sz="2000" dirty="0">
              <a:solidFill>
                <a:schemeClr val="bg1"/>
              </a:solidFill>
              <a:latin typeface="Tahoma" pitchFamily="34" charset="0"/>
              <a:ea typeface="Tahoma" pitchFamily="34" charset="0"/>
              <a:cs typeface="Tahoma" pitchFamily="34" charset="0"/>
            </a:endParaRPr>
          </a:p>
        </p:txBody>
      </p:sp>
      <p:pic>
        <p:nvPicPr>
          <p:cNvPr id="11" name="Kuva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238" y="437804"/>
            <a:ext cx="2213402" cy="922567"/>
          </a:xfrm>
          <a:prstGeom prst="rect">
            <a:avLst/>
          </a:prstGeom>
        </p:spPr>
      </p:pic>
      <p:sp>
        <p:nvSpPr>
          <p:cNvPr id="23" name="Suorakulmainen kolmio 22"/>
          <p:cNvSpPr/>
          <p:nvPr/>
        </p:nvSpPr>
        <p:spPr>
          <a:xfrm rot="10800000" flipH="1">
            <a:off x="0" y="1360372"/>
            <a:ext cx="2339752" cy="54976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43003"/>
            <a:ext cx="2323163" cy="1512168"/>
          </a:xfrm>
          <a:prstGeom prst="rect">
            <a:avLst/>
          </a:prstGeom>
        </p:spPr>
      </p:pic>
    </p:spTree>
    <p:extLst>
      <p:ext uri="{BB962C8B-B14F-4D97-AF65-F5344CB8AC3E}">
        <p14:creationId xmlns:p14="http://schemas.microsoft.com/office/powerpoint/2010/main" val="1569009546"/>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35510"/>
            <a:ext cx="9144000" cy="1772816"/>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1229498" y="266195"/>
            <a:ext cx="777557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fi-FI" altLang="fi-FI" sz="3200" dirty="0">
                <a:solidFill>
                  <a:schemeClr val="bg1"/>
                </a:solidFill>
                <a:latin typeface="Impact" pitchFamily="34" charset="0"/>
              </a:rPr>
              <a:t>MITÄ MUUALLA ON TEHTY?</a:t>
            </a:r>
          </a:p>
          <a:p>
            <a:pPr algn="r" eaLnBrk="1" hangingPunct="1"/>
            <a:r>
              <a:rPr lang="fi-FI" altLang="fi-FI" sz="2800" dirty="0">
                <a:solidFill>
                  <a:schemeClr val="bg1"/>
                </a:solidFill>
                <a:latin typeface="Impact" pitchFamily="34" charset="0"/>
              </a:rPr>
              <a:t>Eri oppilaitosten ideat aktiiviseen arkeen</a:t>
            </a:r>
          </a:p>
          <a:p>
            <a:pPr algn="r" eaLnBrk="1" hangingPunct="1"/>
            <a:r>
              <a:rPr lang="fi-FI" altLang="fi-FI" sz="2800" dirty="0">
                <a:solidFill>
                  <a:schemeClr val="bg1"/>
                </a:solidFill>
                <a:latin typeface="Impact" pitchFamily="34" charset="0"/>
              </a:rPr>
              <a:t>liikkuvaamis.fi</a:t>
            </a:r>
          </a:p>
        </p:txBody>
      </p:sp>
      <p:sp>
        <p:nvSpPr>
          <p:cNvPr id="7" name="Tekstiruutu 6"/>
          <p:cNvSpPr txBox="1"/>
          <p:nvPr/>
        </p:nvSpPr>
        <p:spPr>
          <a:xfrm>
            <a:off x="2225870" y="1769081"/>
            <a:ext cx="5688632" cy="2911053"/>
          </a:xfrm>
          <a:prstGeom prst="rect">
            <a:avLst/>
          </a:prstGeom>
          <a:noFill/>
        </p:spPr>
        <p:txBody>
          <a:bodyPr wrap="square" anchor="ctr">
            <a:spAutoFit/>
          </a:bodyPr>
          <a:lstStyle/>
          <a:p>
            <a:pPr defTabSz="360000" fontAlgn="auto">
              <a:spcBef>
                <a:spcPts val="0"/>
              </a:spcBef>
              <a:spcAft>
                <a:spcPts val="500"/>
              </a:spcAft>
              <a:buClr>
                <a:srgbClr val="0D9C38"/>
              </a:buClr>
              <a:buSzPct val="85000"/>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Liikkuva amis -sivustolta löytyy kaksi ideapankkia josta löytyy kaikki liikuttavat ideat:</a:t>
            </a:r>
          </a:p>
          <a:p>
            <a:pPr marL="285750" indent="-285750" defTabSz="360000" fontAlgn="auto">
              <a:spcBef>
                <a:spcPts val="0"/>
              </a:spcBef>
              <a:spcAft>
                <a:spcPts val="500"/>
              </a:spcAft>
              <a:buClr>
                <a:srgbClr val="0D9C38"/>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hlinkClick r:id="rId2"/>
              </a:rPr>
              <a:t>Liikettä lisäävät ideat</a:t>
            </a:r>
            <a:endParaRPr lang="fi-FI" dirty="0">
              <a:solidFill>
                <a:schemeClr val="tx1">
                  <a:lumMod val="75000"/>
                  <a:lumOff val="25000"/>
                </a:schemeClr>
              </a:solidFill>
              <a:latin typeface="Tahoma" pitchFamily="34" charset="0"/>
              <a:ea typeface="Tahoma" pitchFamily="34" charset="0"/>
              <a:cs typeface="Tahoma" pitchFamily="34" charset="0"/>
            </a:endParaRPr>
          </a:p>
          <a:p>
            <a:pPr marL="285750" indent="-285750" defTabSz="360000" fontAlgn="auto">
              <a:spcBef>
                <a:spcPts val="0"/>
              </a:spcBef>
              <a:spcAft>
                <a:spcPts val="500"/>
              </a:spcAft>
              <a:buClr>
                <a:srgbClr val="0D9C38"/>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hlinkClick r:id="rId2"/>
              </a:rPr>
              <a:t>Ammattialojen ideat</a:t>
            </a:r>
            <a:endParaRPr lang="fi-FI" dirty="0">
              <a:solidFill>
                <a:schemeClr val="tx1">
                  <a:lumMod val="75000"/>
                  <a:lumOff val="25000"/>
                </a:schemeClr>
              </a:solidFill>
              <a:latin typeface="Tahoma" pitchFamily="34" charset="0"/>
              <a:ea typeface="Tahoma" pitchFamily="34" charset="0"/>
              <a:cs typeface="Tahoma" pitchFamily="34" charset="0"/>
            </a:endParaRPr>
          </a:p>
          <a:p>
            <a:pPr defTabSz="360000" fontAlgn="auto">
              <a:spcBef>
                <a:spcPts val="0"/>
              </a:spcBef>
              <a:spcAft>
                <a:spcPts val="500"/>
              </a:spcAft>
              <a:buClr>
                <a:srgbClr val="0D9C38"/>
              </a:buClr>
              <a:buSzPct val="85000"/>
              <a:tabLst>
                <a:tab pos="162000" algn="l"/>
                <a:tab pos="360000" algn="l"/>
                <a:tab pos="540000" algn="l"/>
              </a:tabLst>
              <a:defRPr/>
            </a:pPr>
            <a:r>
              <a:rPr lang="fi-FI" b="1" dirty="0">
                <a:solidFill>
                  <a:schemeClr val="tx1">
                    <a:lumMod val="75000"/>
                    <a:lumOff val="25000"/>
                  </a:schemeClr>
                </a:solidFill>
                <a:latin typeface="Tahoma" pitchFamily="34" charset="0"/>
                <a:ea typeface="Tahoma" pitchFamily="34" charset="0"/>
                <a:cs typeface="Tahoma" pitchFamily="34" charset="0"/>
              </a:rPr>
              <a:t>Käykää tutustumassa ideoihin!</a:t>
            </a:r>
          </a:p>
          <a:p>
            <a:pPr defTabSz="360000" fontAlgn="auto">
              <a:spcBef>
                <a:spcPts val="0"/>
              </a:spcBef>
              <a:spcAft>
                <a:spcPts val="500"/>
              </a:spcAft>
              <a:buClr>
                <a:srgbClr val="0D9C38"/>
              </a:buClr>
              <a:buSzPct val="85000"/>
              <a:tabLst>
                <a:tab pos="162000" algn="l"/>
                <a:tab pos="360000" algn="l"/>
                <a:tab pos="540000" algn="l"/>
              </a:tabLst>
              <a:defRPr/>
            </a:pPr>
            <a:endParaRPr lang="fi-FI" sz="800" dirty="0">
              <a:solidFill>
                <a:schemeClr val="tx1">
                  <a:lumMod val="75000"/>
                  <a:lumOff val="25000"/>
                </a:schemeClr>
              </a:solidFill>
              <a:latin typeface="Tahoma" pitchFamily="34" charset="0"/>
              <a:ea typeface="Tahoma" pitchFamily="34" charset="0"/>
              <a:cs typeface="Tahoma" pitchFamily="34" charset="0"/>
            </a:endParaRPr>
          </a:p>
          <a:p>
            <a:pPr defTabSz="360000" fontAlgn="auto">
              <a:spcBef>
                <a:spcPts val="0"/>
              </a:spcBef>
              <a:spcAft>
                <a:spcPts val="500"/>
              </a:spcAft>
              <a:buClr>
                <a:srgbClr val="0D9C38"/>
              </a:buClr>
              <a:buSzPct val="85000"/>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Seuraavissa dioissa niistä muutama esimerkki!</a:t>
            </a:r>
          </a:p>
          <a:p>
            <a:pPr lvl="1" defTabSz="360000" fontAlgn="auto">
              <a:spcBef>
                <a:spcPts val="0"/>
              </a:spcBef>
              <a:spcAft>
                <a:spcPts val="500"/>
              </a:spcAft>
              <a:buClr>
                <a:srgbClr val="0D9C38"/>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defTabSz="360000" fontAlgn="auto">
              <a:spcBef>
                <a:spcPts val="0"/>
              </a:spcBef>
              <a:spcAft>
                <a:spcPts val="500"/>
              </a:spcAft>
              <a:buClr>
                <a:srgbClr val="0D9C38"/>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p:txBody>
      </p:sp>
      <p:pic>
        <p:nvPicPr>
          <p:cNvPr id="8" name="Kuv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0" y="1360375"/>
            <a:ext cx="2339752" cy="5497625"/>
          </a:xfrm>
          <a:prstGeom prst="rtTriangle">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a:extLst>
              <a:ext uri="{FF2B5EF4-FFF2-40B4-BE49-F238E27FC236}">
                <a16:creationId xmlns:a16="http://schemas.microsoft.com/office/drawing/2014/main" id="{301B3FB1-40EF-4ED0-92AE-38135CB5D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017230"/>
            <a:ext cx="6318956" cy="2869478"/>
          </a:xfrm>
          <a:prstGeom prst="rect">
            <a:avLst/>
          </a:prstGeom>
        </p:spPr>
      </p:pic>
    </p:spTree>
    <p:extLst>
      <p:ext uri="{BB962C8B-B14F-4D97-AF65-F5344CB8AC3E}">
        <p14:creationId xmlns:p14="http://schemas.microsoft.com/office/powerpoint/2010/main" val="41808450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0" name="Kuv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5" name="Tekstiruutu 14"/>
          <p:cNvSpPr txBox="1"/>
          <p:nvPr/>
        </p:nvSpPr>
        <p:spPr>
          <a:xfrm>
            <a:off x="2098197" y="2332825"/>
            <a:ext cx="5256584" cy="1754326"/>
          </a:xfrm>
          <a:prstGeom prst="rect">
            <a:avLst/>
          </a:prstGeom>
          <a:noFill/>
        </p:spPr>
        <p:txBody>
          <a:bodyPr wrap="square" anchor="ctr" anchorCtr="0">
            <a:spAutoFit/>
          </a:bodyPr>
          <a:lstStyle/>
          <a:p>
            <a:pPr algn="ctr" fontAlgn="auto">
              <a:spcBef>
                <a:spcPts val="0"/>
              </a:spcBef>
              <a:spcAft>
                <a:spcPts val="0"/>
              </a:spcAft>
              <a:defRPr/>
            </a:pPr>
            <a:r>
              <a:rPr lang="fi-FI" dirty="0">
                <a:solidFill>
                  <a:schemeClr val="bg1"/>
                </a:solidFill>
                <a:latin typeface="Tahoma" pitchFamily="34" charset="0"/>
                <a:ea typeface="Tahoma" pitchFamily="34" charset="0"/>
                <a:cs typeface="Tahoma" pitchFamily="34" charset="0"/>
              </a:rPr>
              <a:t> Mietin, että miksi on niin hiljaista, kunnes tajusin, että hetkinen, ne ovat siellä pelaamassa. Kyllä se rauhoittaa, että antaa jotain muuta tekemistä </a:t>
            </a:r>
            <a:br>
              <a:rPr lang="fi-FI" dirty="0">
                <a:solidFill>
                  <a:schemeClr val="bg1"/>
                </a:solidFill>
                <a:latin typeface="Tahoma" pitchFamily="34" charset="0"/>
                <a:ea typeface="Tahoma" pitchFamily="34" charset="0"/>
                <a:cs typeface="Tahoma" pitchFamily="34" charset="0"/>
              </a:rPr>
            </a:br>
            <a:r>
              <a:rPr lang="fi-FI" dirty="0">
                <a:solidFill>
                  <a:schemeClr val="bg1"/>
                </a:solidFill>
                <a:latin typeface="Tahoma" pitchFamily="34" charset="0"/>
                <a:ea typeface="Tahoma" pitchFamily="34" charset="0"/>
                <a:cs typeface="Tahoma" pitchFamily="34" charset="0"/>
              </a:rPr>
              <a:t>eikä se ole vaan tuollaista kännyköillä pelaamista. Kyllä pukuhuoneetkin ovat sen jälkeen olleet siistimpiä, koska ei ole ollut sellaista tyhjää aikaa. </a:t>
            </a:r>
          </a:p>
        </p:txBody>
      </p:sp>
      <p:sp>
        <p:nvSpPr>
          <p:cNvPr id="12" name="Suorakulmio 11"/>
          <p:cNvSpPr/>
          <p:nvPr/>
        </p:nvSpPr>
        <p:spPr>
          <a:xfrm>
            <a:off x="755576" y="5528842"/>
            <a:ext cx="7763034" cy="830997"/>
          </a:xfrm>
          <a:prstGeom prst="rect">
            <a:avLst/>
          </a:prstGeom>
        </p:spPr>
        <p:txBody>
          <a:bodyPr wrap="square">
            <a:spAutoFit/>
          </a:bodyPr>
          <a:lstStyle/>
          <a:p>
            <a:r>
              <a:rPr lang="fi-FI" sz="1600" dirty="0">
                <a:latin typeface="Tahoma" pitchFamily="34" charset="0"/>
                <a:ea typeface="Tahoma" pitchFamily="34" charset="0"/>
                <a:cs typeface="Tahoma" pitchFamily="34" charset="0"/>
              </a:rPr>
              <a:t>Opiskelija rakensivat itse Hämeenlinnassa ammattiopisto Tavastian rakennusalan työsaliin erillisen liikuntatilan, josta löytyy opiskelijoille taukojen ajaksi tekemistä, mm. pingispöytä, leuanvetotankoja, tasapainolautoja ja kahvakuulia.</a:t>
            </a:r>
            <a:endParaRPr lang="fi-FI" sz="1600" dirty="0"/>
          </a:p>
        </p:txBody>
      </p:sp>
      <p:pic>
        <p:nvPicPr>
          <p:cNvPr id="1026" name="Picture 2" descr="http://www.liikkuvaamis.fi/sites/default/files/_ratasniityssa_toteutettuja_juttuj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844" y="544328"/>
            <a:ext cx="7380312" cy="4920208"/>
          </a:xfrm>
          <a:prstGeom prst="rect">
            <a:avLst/>
          </a:prstGeom>
          <a:noFill/>
          <a:extLst>
            <a:ext uri="{909E8E84-426E-40DD-AFC4-6F175D3DCCD1}">
              <a14:hiddenFill xmlns:a14="http://schemas.microsoft.com/office/drawing/2010/main">
                <a:solidFill>
                  <a:srgbClr val="FFFFFF"/>
                </a:solidFill>
              </a14:hiddenFill>
            </a:ext>
          </a:extLst>
        </p:spPr>
      </p:pic>
      <p:pic>
        <p:nvPicPr>
          <p:cNvPr id="2" name="Kuva 1">
            <a:extLst>
              <a:ext uri="{FF2B5EF4-FFF2-40B4-BE49-F238E27FC236}">
                <a16:creationId xmlns:a16="http://schemas.microsoft.com/office/drawing/2014/main" id="{15E8F3FB-66C4-44DA-98AB-3EE9FBF72B18}"/>
              </a:ext>
            </a:extLst>
          </p:cNvPr>
          <p:cNvPicPr>
            <a:picLocks noChangeAspect="1"/>
          </p:cNvPicPr>
          <p:nvPr/>
        </p:nvPicPr>
        <p:blipFill>
          <a:blip r:embed="rId5"/>
          <a:stretch>
            <a:fillRect/>
          </a:stretch>
        </p:blipFill>
        <p:spPr>
          <a:xfrm>
            <a:off x="1138298" y="779432"/>
            <a:ext cx="2743438" cy="481626"/>
          </a:xfrm>
          <a:prstGeom prst="rect">
            <a:avLst/>
          </a:prstGeom>
        </p:spPr>
      </p:pic>
    </p:spTree>
    <p:extLst>
      <p:ext uri="{BB962C8B-B14F-4D97-AF65-F5344CB8AC3E}">
        <p14:creationId xmlns:p14="http://schemas.microsoft.com/office/powerpoint/2010/main" val="41397526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0" name="Kuv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5" name="Tekstiruutu 14"/>
          <p:cNvSpPr txBox="1"/>
          <p:nvPr/>
        </p:nvSpPr>
        <p:spPr>
          <a:xfrm>
            <a:off x="2098197" y="2332825"/>
            <a:ext cx="5256584" cy="1754326"/>
          </a:xfrm>
          <a:prstGeom prst="rect">
            <a:avLst/>
          </a:prstGeom>
          <a:noFill/>
        </p:spPr>
        <p:txBody>
          <a:bodyPr wrap="square" anchor="ctr" anchorCtr="0">
            <a:spAutoFit/>
          </a:bodyPr>
          <a:lstStyle/>
          <a:p>
            <a:pPr algn="ctr" fontAlgn="auto">
              <a:spcBef>
                <a:spcPts val="0"/>
              </a:spcBef>
              <a:spcAft>
                <a:spcPts val="0"/>
              </a:spcAft>
              <a:defRPr/>
            </a:pPr>
            <a:r>
              <a:rPr lang="fi-FI" dirty="0">
                <a:solidFill>
                  <a:schemeClr val="bg1"/>
                </a:solidFill>
                <a:latin typeface="Tahoma" pitchFamily="34" charset="0"/>
                <a:ea typeface="Tahoma" pitchFamily="34" charset="0"/>
                <a:cs typeface="Tahoma" pitchFamily="34" charset="0"/>
              </a:rPr>
              <a:t> Mietin, että miksi on niin hiljaista, kunnes tajusin, että hetkinen, ne ovat siellä pelaamassa. Kyllä se rauhoittaa, että antaa jotain muuta tekemistä </a:t>
            </a:r>
            <a:br>
              <a:rPr lang="fi-FI" dirty="0">
                <a:solidFill>
                  <a:schemeClr val="bg1"/>
                </a:solidFill>
                <a:latin typeface="Tahoma" pitchFamily="34" charset="0"/>
                <a:ea typeface="Tahoma" pitchFamily="34" charset="0"/>
                <a:cs typeface="Tahoma" pitchFamily="34" charset="0"/>
              </a:rPr>
            </a:br>
            <a:r>
              <a:rPr lang="fi-FI" dirty="0">
                <a:solidFill>
                  <a:schemeClr val="bg1"/>
                </a:solidFill>
                <a:latin typeface="Tahoma" pitchFamily="34" charset="0"/>
                <a:ea typeface="Tahoma" pitchFamily="34" charset="0"/>
                <a:cs typeface="Tahoma" pitchFamily="34" charset="0"/>
              </a:rPr>
              <a:t>eikä se ole vaan tuollaista kännyköillä pelaamista. Kyllä pukuhuoneetkin ovat sen jälkeen olleet siistimpiä, koska ei ole ollut sellaista tyhjää aikaa. </a:t>
            </a:r>
          </a:p>
        </p:txBody>
      </p:sp>
      <p:sp>
        <p:nvSpPr>
          <p:cNvPr id="6" name="Suorakulmio 5">
            <a:extLst>
              <a:ext uri="{FF2B5EF4-FFF2-40B4-BE49-F238E27FC236}">
                <a16:creationId xmlns:a16="http://schemas.microsoft.com/office/drawing/2014/main" id="{BF78A46A-FB3C-468A-9CFA-278422C22DCD}"/>
              </a:ext>
            </a:extLst>
          </p:cNvPr>
          <p:cNvSpPr/>
          <p:nvPr/>
        </p:nvSpPr>
        <p:spPr>
          <a:xfrm>
            <a:off x="1218772" y="6009785"/>
            <a:ext cx="7015434" cy="584775"/>
          </a:xfrm>
          <a:prstGeom prst="rect">
            <a:avLst/>
          </a:prstGeom>
        </p:spPr>
        <p:txBody>
          <a:bodyPr wrap="square">
            <a:spAutoFit/>
          </a:bodyPr>
          <a:lstStyle/>
          <a:p>
            <a:endParaRPr lang="fi-FI" sz="1600" b="1" dirty="0">
              <a:solidFill>
                <a:schemeClr val="tx1">
                  <a:lumMod val="75000"/>
                  <a:lumOff val="25000"/>
                </a:schemeClr>
              </a:solidFill>
              <a:latin typeface="Tahoma" pitchFamily="34" charset="0"/>
              <a:ea typeface="Tahoma" pitchFamily="34" charset="0"/>
              <a:cs typeface="Tahoma" pitchFamily="34" charset="0"/>
            </a:endParaRPr>
          </a:p>
          <a:p>
            <a:r>
              <a:rPr lang="fi-FI" sz="1600" dirty="0">
                <a:latin typeface="Tahoma" pitchFamily="34" charset="0"/>
                <a:ea typeface="Tahoma" pitchFamily="34" charset="0"/>
                <a:cs typeface="Tahoma" pitchFamily="34" charset="0"/>
              </a:rPr>
              <a:t>Tältä näyttää edellisessä diassa esitelty liikuntatila sisältä. </a:t>
            </a:r>
            <a:endParaRPr lang="fi-FI" sz="1600" b="1" dirty="0"/>
          </a:p>
        </p:txBody>
      </p:sp>
      <p:pic>
        <p:nvPicPr>
          <p:cNvPr id="3" name="Kuva 2" descr="Kuva, joka sisältää kohteen sisä, lattia, huonekalu, seinä&#10;&#10;Kuvaus luotu automaattisesti">
            <a:extLst>
              <a:ext uri="{FF2B5EF4-FFF2-40B4-BE49-F238E27FC236}">
                <a16:creationId xmlns:a16="http://schemas.microsoft.com/office/drawing/2014/main" id="{5EDC832E-A45C-4F3E-ADFA-CAACFA36C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106" y="590744"/>
            <a:ext cx="4510281" cy="3006854"/>
          </a:xfrm>
          <a:prstGeom prst="rect">
            <a:avLst/>
          </a:prstGeom>
        </p:spPr>
      </p:pic>
      <p:pic>
        <p:nvPicPr>
          <p:cNvPr id="5" name="Kuva 4" descr="Kuva, joka sisältää kohteen lattia, sisä, henkilö, mies&#10;&#10;Kuvaus luotu automaattisesti">
            <a:extLst>
              <a:ext uri="{FF2B5EF4-FFF2-40B4-BE49-F238E27FC236}">
                <a16:creationId xmlns:a16="http://schemas.microsoft.com/office/drawing/2014/main" id="{24C5DF59-BE77-4814-B848-68626066E9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387" y="0"/>
            <a:ext cx="3455613" cy="6137170"/>
          </a:xfrm>
          <a:prstGeom prst="rect">
            <a:avLst/>
          </a:prstGeom>
        </p:spPr>
      </p:pic>
      <p:pic>
        <p:nvPicPr>
          <p:cNvPr id="9" name="Kuva 8" descr="Kuva, joka sisältää kohteen maa&#10;&#10;Kuvaus luotu automaattisesti">
            <a:extLst>
              <a:ext uri="{FF2B5EF4-FFF2-40B4-BE49-F238E27FC236}">
                <a16:creationId xmlns:a16="http://schemas.microsoft.com/office/drawing/2014/main" id="{F9187B1F-1E31-4DFF-89A5-DC7020F113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8107" y="3597598"/>
            <a:ext cx="4510280" cy="2539572"/>
          </a:xfrm>
          <a:prstGeom prst="rect">
            <a:avLst/>
          </a:prstGeom>
        </p:spPr>
      </p:pic>
      <p:pic>
        <p:nvPicPr>
          <p:cNvPr id="11" name="Kuva 10">
            <a:extLst>
              <a:ext uri="{FF2B5EF4-FFF2-40B4-BE49-F238E27FC236}">
                <a16:creationId xmlns:a16="http://schemas.microsoft.com/office/drawing/2014/main" id="{FB82CD91-7567-43AB-BEAF-829654063DC5}"/>
              </a:ext>
            </a:extLst>
          </p:cNvPr>
          <p:cNvPicPr>
            <a:picLocks noChangeAspect="1"/>
          </p:cNvPicPr>
          <p:nvPr/>
        </p:nvPicPr>
        <p:blipFill>
          <a:blip r:embed="rId7"/>
          <a:stretch>
            <a:fillRect/>
          </a:stretch>
        </p:blipFill>
        <p:spPr>
          <a:xfrm>
            <a:off x="6177153" y="443974"/>
            <a:ext cx="2743438" cy="481626"/>
          </a:xfrm>
          <a:prstGeom prst="rect">
            <a:avLst/>
          </a:prstGeom>
        </p:spPr>
      </p:pic>
    </p:spTree>
    <p:extLst>
      <p:ext uri="{BB962C8B-B14F-4D97-AF65-F5344CB8AC3E}">
        <p14:creationId xmlns:p14="http://schemas.microsoft.com/office/powerpoint/2010/main" val="23731036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0" name="Kuv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grpSp>
        <p:nvGrpSpPr>
          <p:cNvPr id="11" name="Ryhmä 10"/>
          <p:cNvGrpSpPr/>
          <p:nvPr/>
        </p:nvGrpSpPr>
        <p:grpSpPr>
          <a:xfrm>
            <a:off x="395536" y="1767748"/>
            <a:ext cx="7121128" cy="3317436"/>
            <a:chOff x="403200" y="1340767"/>
            <a:chExt cx="7121128" cy="3317436"/>
          </a:xfrm>
        </p:grpSpPr>
        <p:sp>
          <p:nvSpPr>
            <p:cNvPr id="2" name="Suorakulmio 1"/>
            <p:cNvSpPr/>
            <p:nvPr/>
          </p:nvSpPr>
          <p:spPr>
            <a:xfrm>
              <a:off x="1867074" y="1720614"/>
              <a:ext cx="5657254" cy="2160240"/>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Suorakulmainen kolmio 2"/>
            <p:cNvSpPr/>
            <p:nvPr/>
          </p:nvSpPr>
          <p:spPr>
            <a:xfrm rot="8251616" flipH="1">
              <a:off x="2167200" y="3455795"/>
              <a:ext cx="759911" cy="1202408"/>
            </a:xfrm>
            <a:prstGeom prst="rtTriangle">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Suorakulmio 5"/>
            <p:cNvSpPr/>
            <p:nvPr/>
          </p:nvSpPr>
          <p:spPr>
            <a:xfrm>
              <a:off x="403200" y="1340767"/>
              <a:ext cx="1471538" cy="2716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15" name="Tekstiruutu 14"/>
          <p:cNvSpPr txBox="1"/>
          <p:nvPr/>
        </p:nvSpPr>
        <p:spPr>
          <a:xfrm>
            <a:off x="2098197" y="2332825"/>
            <a:ext cx="5256584" cy="1754326"/>
          </a:xfrm>
          <a:prstGeom prst="rect">
            <a:avLst/>
          </a:prstGeom>
          <a:noFill/>
        </p:spPr>
        <p:txBody>
          <a:bodyPr wrap="square" anchor="ctr" anchorCtr="0">
            <a:spAutoFit/>
          </a:bodyPr>
          <a:lstStyle/>
          <a:p>
            <a:pPr algn="ctr" fontAlgn="auto">
              <a:spcBef>
                <a:spcPts val="0"/>
              </a:spcBef>
              <a:spcAft>
                <a:spcPts val="0"/>
              </a:spcAft>
              <a:defRPr/>
            </a:pPr>
            <a:r>
              <a:rPr lang="fi-FI" dirty="0">
                <a:solidFill>
                  <a:schemeClr val="bg1"/>
                </a:solidFill>
                <a:latin typeface="Tahoma" pitchFamily="34" charset="0"/>
                <a:ea typeface="Tahoma" pitchFamily="34" charset="0"/>
                <a:cs typeface="Tahoma" pitchFamily="34" charset="0"/>
              </a:rPr>
              <a:t> Mietin, että miksi on niin hiljaista, kunnes tajusin, että hetkinen, ne ovat siellä pelaamassa. Kyllä se rauhoittaa, että antaa jotain muuta tekemistä </a:t>
            </a:r>
            <a:br>
              <a:rPr lang="fi-FI" dirty="0">
                <a:solidFill>
                  <a:schemeClr val="bg1"/>
                </a:solidFill>
                <a:latin typeface="Tahoma" pitchFamily="34" charset="0"/>
                <a:ea typeface="Tahoma" pitchFamily="34" charset="0"/>
                <a:cs typeface="Tahoma" pitchFamily="34" charset="0"/>
              </a:rPr>
            </a:br>
            <a:r>
              <a:rPr lang="fi-FI" dirty="0">
                <a:solidFill>
                  <a:schemeClr val="bg1"/>
                </a:solidFill>
                <a:latin typeface="Tahoma" pitchFamily="34" charset="0"/>
                <a:ea typeface="Tahoma" pitchFamily="34" charset="0"/>
                <a:cs typeface="Tahoma" pitchFamily="34" charset="0"/>
              </a:rPr>
              <a:t>eikä se ole vaan tuollaista kännyköillä pelaamista. Kyllä pukuhuoneetkin ovat sen jälkeen olleet siistimpiä, koska ei ole ollut sellaista tyhjää aikaa. </a:t>
            </a:r>
          </a:p>
        </p:txBody>
      </p:sp>
      <p:sp>
        <p:nvSpPr>
          <p:cNvPr id="12" name="Suorakulmio 11"/>
          <p:cNvSpPr/>
          <p:nvPr/>
        </p:nvSpPr>
        <p:spPr>
          <a:xfrm>
            <a:off x="2731937" y="4473987"/>
            <a:ext cx="4072590" cy="323165"/>
          </a:xfrm>
          <a:prstGeom prst="rect">
            <a:avLst/>
          </a:prstGeom>
        </p:spPr>
        <p:txBody>
          <a:bodyPr wrap="none">
            <a:spAutoFit/>
          </a:bodyPr>
          <a:lstStyle/>
          <a:p>
            <a:r>
              <a:rPr lang="fi-FI" sz="1500" dirty="0">
                <a:solidFill>
                  <a:schemeClr val="tx1">
                    <a:lumMod val="75000"/>
                    <a:lumOff val="25000"/>
                  </a:schemeClr>
                </a:solidFill>
                <a:latin typeface="Tahoma" pitchFamily="34" charset="0"/>
                <a:ea typeface="Tahoma" pitchFamily="34" charset="0"/>
                <a:cs typeface="Tahoma" pitchFamily="34" charset="0"/>
              </a:rPr>
              <a:t>Sari, siivooja/keittäjä, rakennusalan toimipiste</a:t>
            </a:r>
            <a:endParaRPr lang="fi-FI" sz="1500" dirty="0"/>
          </a:p>
        </p:txBody>
      </p:sp>
    </p:spTree>
    <p:extLst>
      <p:ext uri="{BB962C8B-B14F-4D97-AF65-F5344CB8AC3E}">
        <p14:creationId xmlns:p14="http://schemas.microsoft.com/office/powerpoint/2010/main" val="22872403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0" name="Kuva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5" name="Tekstiruutu 14"/>
          <p:cNvSpPr txBox="1"/>
          <p:nvPr/>
        </p:nvSpPr>
        <p:spPr>
          <a:xfrm>
            <a:off x="2098197" y="2748323"/>
            <a:ext cx="5256584" cy="923330"/>
          </a:xfrm>
          <a:prstGeom prst="rect">
            <a:avLst/>
          </a:prstGeom>
          <a:noFill/>
        </p:spPr>
        <p:txBody>
          <a:bodyPr wrap="square" anchor="ctr" anchorCtr="0">
            <a:spAutoFit/>
          </a:bodyPr>
          <a:lstStyle/>
          <a:p>
            <a:pPr algn="ctr" fontAlgn="auto">
              <a:spcBef>
                <a:spcPts val="0"/>
              </a:spcBef>
              <a:spcAft>
                <a:spcPts val="0"/>
              </a:spcAft>
              <a:defRPr/>
            </a:pPr>
            <a:r>
              <a:rPr lang="fi-FI" dirty="0">
                <a:solidFill>
                  <a:schemeClr val="bg1"/>
                </a:solidFill>
                <a:latin typeface="Tahoma" pitchFamily="34" charset="0"/>
                <a:ea typeface="Tahoma" pitchFamily="34" charset="0"/>
                <a:cs typeface="Tahoma" pitchFamily="34" charset="0"/>
              </a:rPr>
              <a:t>pelaamista. Kyllä pukuhuoneetkin ovat sen jälkeen olleet siistimpiä, koska ei ole ollut sellaista tyhjää aikaa. </a:t>
            </a:r>
          </a:p>
        </p:txBody>
      </p:sp>
      <p:sp>
        <p:nvSpPr>
          <p:cNvPr id="6" name="Suorakulmio 5">
            <a:extLst>
              <a:ext uri="{FF2B5EF4-FFF2-40B4-BE49-F238E27FC236}">
                <a16:creationId xmlns:a16="http://schemas.microsoft.com/office/drawing/2014/main" id="{BF78A46A-FB3C-468A-9CFA-278422C22DCD}"/>
              </a:ext>
            </a:extLst>
          </p:cNvPr>
          <p:cNvSpPr/>
          <p:nvPr/>
        </p:nvSpPr>
        <p:spPr>
          <a:xfrm>
            <a:off x="1691680" y="524637"/>
            <a:ext cx="7015434" cy="2254463"/>
          </a:xfrm>
          <a:prstGeom prst="rect">
            <a:avLst/>
          </a:prstGeom>
        </p:spPr>
        <p:txBody>
          <a:bodyPr wrap="square">
            <a:spAutoFit/>
          </a:bodyPr>
          <a:lstStyle/>
          <a:p>
            <a:pPr defTabSz="360000" fontAlgn="auto">
              <a:spcBef>
                <a:spcPts val="0"/>
              </a:spcBef>
              <a:spcAft>
                <a:spcPts val="500"/>
              </a:spcAft>
              <a:buClr>
                <a:srgbClr val="E72E79"/>
              </a:buClr>
              <a:buSzPct val="85000"/>
              <a:tabLst>
                <a:tab pos="162000" algn="l"/>
                <a:tab pos="360000" algn="l"/>
                <a:tab pos="540000" algn="l"/>
              </a:tabLst>
              <a:defRPr/>
            </a:pPr>
            <a:r>
              <a:rPr lang="fi-FI" b="1" dirty="0">
                <a:latin typeface="Tahoma" pitchFamily="34" charset="0"/>
                <a:ea typeface="Tahoma" pitchFamily="34" charset="0"/>
                <a:cs typeface="Tahoma" pitchFamily="34" charset="0"/>
              </a:rPr>
              <a:t>Toiminnalliset käytävät</a:t>
            </a:r>
          </a:p>
          <a:p>
            <a:pPr defTabSz="360000" fontAlgn="auto">
              <a:spcBef>
                <a:spcPts val="0"/>
              </a:spcBef>
              <a:spcAft>
                <a:spcPts val="500"/>
              </a:spcAft>
              <a:buClr>
                <a:srgbClr val="E72E79"/>
              </a:buClr>
              <a:buSzPct val="85000"/>
              <a:tabLst>
                <a:tab pos="162000" algn="l"/>
                <a:tab pos="360000" algn="l"/>
                <a:tab pos="540000" algn="l"/>
              </a:tabLst>
              <a:defRPr/>
            </a:pPr>
            <a:r>
              <a:rPr lang="fi-FI" sz="1600" dirty="0">
                <a:latin typeface="Tahoma" pitchFamily="34" charset="0"/>
                <a:ea typeface="Tahoma" pitchFamily="34" charset="0"/>
                <a:cs typeface="Tahoma" pitchFamily="34" charset="0"/>
              </a:rPr>
              <a:t>Lapin koulutuskeskus </a:t>
            </a:r>
            <a:r>
              <a:rPr lang="fi-FI" sz="1600" dirty="0" err="1">
                <a:latin typeface="Tahoma" pitchFamily="34" charset="0"/>
                <a:ea typeface="Tahoma" pitchFamily="34" charset="0"/>
                <a:cs typeface="Tahoma" pitchFamily="34" charset="0"/>
              </a:rPr>
              <a:t>Redun</a:t>
            </a:r>
            <a:r>
              <a:rPr lang="fi-FI" sz="1600" dirty="0">
                <a:latin typeface="Tahoma" pitchFamily="34" charset="0"/>
                <a:ea typeface="Tahoma" pitchFamily="34" charset="0"/>
                <a:cs typeface="Tahoma" pitchFamily="34" charset="0"/>
              </a:rPr>
              <a:t> Kittilän toimipiste näyttää videolla esimerkkiä, miten heillä on toteutettu toiminnalliset käytävät opiskelijoiden ja henkilöstön käyttöön. </a:t>
            </a:r>
          </a:p>
          <a:p>
            <a:pPr defTabSz="360000" fontAlgn="auto">
              <a:spcBef>
                <a:spcPts val="0"/>
              </a:spcBef>
              <a:spcAft>
                <a:spcPts val="500"/>
              </a:spcAft>
              <a:buClr>
                <a:srgbClr val="E72E79"/>
              </a:buClr>
              <a:buSzPct val="85000"/>
              <a:tabLst>
                <a:tab pos="162000" algn="l"/>
                <a:tab pos="360000" algn="l"/>
                <a:tab pos="540000" algn="l"/>
              </a:tabLst>
              <a:defRPr/>
            </a:pPr>
            <a:r>
              <a:rPr lang="fi-FI" sz="1600" dirty="0">
                <a:latin typeface="Tahoma" pitchFamily="34" charset="0"/>
                <a:ea typeface="Tahoma" pitchFamily="34" charset="0"/>
                <a:cs typeface="Tahoma" pitchFamily="34" charset="0"/>
              </a:rPr>
              <a:t>Hyödynnä oppilaitosten käytävien nurkkaukset ja tyhjät tilat sekä järjestöjen tukimateriaalit liikuntapisteitä suunnitellessa.</a:t>
            </a:r>
          </a:p>
          <a:p>
            <a:endParaRPr lang="fi-FI" sz="1500" dirty="0">
              <a:solidFill>
                <a:schemeClr val="tx1">
                  <a:lumMod val="75000"/>
                  <a:lumOff val="25000"/>
                </a:schemeClr>
              </a:solidFill>
              <a:latin typeface="Tahoma" pitchFamily="34" charset="0"/>
              <a:ea typeface="Tahoma" pitchFamily="34" charset="0"/>
              <a:cs typeface="Tahoma" pitchFamily="34" charset="0"/>
            </a:endParaRPr>
          </a:p>
          <a:p>
            <a:endParaRPr lang="fi-FI" sz="1500" dirty="0">
              <a:solidFill>
                <a:srgbClr val="FF0000"/>
              </a:solidFill>
            </a:endParaRPr>
          </a:p>
        </p:txBody>
      </p:sp>
      <p:pic>
        <p:nvPicPr>
          <p:cNvPr id="2" name="Online-media 1" title="toiminnallisetkaytavat_kittila_reduliikkuvaopiskelu">
            <a:hlinkClick r:id="" action="ppaction://media"/>
            <a:extLst>
              <a:ext uri="{FF2B5EF4-FFF2-40B4-BE49-F238E27FC236}">
                <a16:creationId xmlns:a16="http://schemas.microsoft.com/office/drawing/2014/main" id="{15C4FDFF-CC3D-4738-BB49-7643B3E76649}"/>
              </a:ext>
            </a:extLst>
          </p:cNvPr>
          <p:cNvPicPr>
            <a:picLocks noRot="1" noChangeAspect="1"/>
          </p:cNvPicPr>
          <p:nvPr>
            <a:videoFile r:link="rId1"/>
          </p:nvPr>
        </p:nvPicPr>
        <p:blipFill>
          <a:blip r:embed="rId5"/>
          <a:stretch>
            <a:fillRect/>
          </a:stretch>
        </p:blipFill>
        <p:spPr>
          <a:xfrm>
            <a:off x="2365283" y="2354483"/>
            <a:ext cx="4680520" cy="3510390"/>
          </a:xfrm>
          <a:prstGeom prst="rect">
            <a:avLst/>
          </a:prstGeom>
        </p:spPr>
      </p:pic>
      <p:sp>
        <p:nvSpPr>
          <p:cNvPr id="3" name="Tekstiruutu 2">
            <a:extLst>
              <a:ext uri="{FF2B5EF4-FFF2-40B4-BE49-F238E27FC236}">
                <a16:creationId xmlns:a16="http://schemas.microsoft.com/office/drawing/2014/main" id="{8AFF3E18-787C-4310-B49B-74124D3E7473}"/>
              </a:ext>
            </a:extLst>
          </p:cNvPr>
          <p:cNvSpPr txBox="1"/>
          <p:nvPr/>
        </p:nvSpPr>
        <p:spPr>
          <a:xfrm>
            <a:off x="2051544" y="6039617"/>
            <a:ext cx="5760640" cy="646331"/>
          </a:xfrm>
          <a:prstGeom prst="rect">
            <a:avLst/>
          </a:prstGeom>
          <a:noFill/>
        </p:spPr>
        <p:txBody>
          <a:bodyPr wrap="square" rtlCol="0">
            <a:spAutoFit/>
          </a:bodyPr>
          <a:lstStyle/>
          <a:p>
            <a:r>
              <a:rPr lang="fi-FI" b="1" dirty="0"/>
              <a:t>Katso video</a:t>
            </a:r>
            <a:r>
              <a:rPr lang="fi-FI" b="1" dirty="0">
                <a:sym typeface="Wingdings" panose="05000000000000000000" pitchFamily="2" charset="2"/>
              </a:rPr>
              <a:t>: </a:t>
            </a:r>
            <a:r>
              <a:rPr lang="fi-FI" sz="1600" dirty="0">
                <a:sym typeface="Wingdings" panose="05000000000000000000" pitchFamily="2" charset="2"/>
              </a:rPr>
              <a:t>(videon kesto 2min 3sek.)</a:t>
            </a:r>
            <a:r>
              <a:rPr lang="fi-FI" sz="1600" dirty="0"/>
              <a:t> </a:t>
            </a:r>
            <a:r>
              <a:rPr lang="fi-FI" dirty="0">
                <a:hlinkClick r:id="rId6"/>
              </a:rPr>
              <a:t>https://liikkuvaamis.fi/project/toiminnallisetkaytavat/</a:t>
            </a:r>
            <a:r>
              <a:rPr lang="fi-FI" dirty="0"/>
              <a:t> </a:t>
            </a:r>
          </a:p>
        </p:txBody>
      </p:sp>
      <p:pic>
        <p:nvPicPr>
          <p:cNvPr id="5" name="Kuva 4" descr="Kuva, joka sisältää kohteen teksti, clipart-kuva, vektorigrafiikka&#10;&#10;Kuvaus luotu automaattisesti">
            <a:extLst>
              <a:ext uri="{FF2B5EF4-FFF2-40B4-BE49-F238E27FC236}">
                <a16:creationId xmlns:a16="http://schemas.microsoft.com/office/drawing/2014/main" id="{127DF1FA-2235-4D22-ACB3-017D301FC6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48" y="5013176"/>
            <a:ext cx="1475859" cy="1844824"/>
          </a:xfrm>
          <a:prstGeom prst="rect">
            <a:avLst/>
          </a:prstGeom>
        </p:spPr>
      </p:pic>
    </p:spTree>
    <p:extLst>
      <p:ext uri="{BB962C8B-B14F-4D97-AF65-F5344CB8AC3E}">
        <p14:creationId xmlns:p14="http://schemas.microsoft.com/office/powerpoint/2010/main" val="20788317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35510"/>
            <a:ext cx="9144000" cy="1772816"/>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p:cNvSpPr txBox="1"/>
          <p:nvPr/>
        </p:nvSpPr>
        <p:spPr>
          <a:xfrm>
            <a:off x="2582218" y="1737306"/>
            <a:ext cx="6561782" cy="5827236"/>
          </a:xfrm>
          <a:prstGeom prst="rect">
            <a:avLst/>
          </a:prstGeom>
          <a:noFill/>
        </p:spPr>
        <p:txBody>
          <a:bodyPr wrap="square" anchor="ctr">
            <a:spAutoFit/>
          </a:bodyPr>
          <a:lstStyle/>
          <a:p>
            <a:pPr defTabSz="360000" fontAlgn="auto">
              <a:spcBef>
                <a:spcPts val="0"/>
              </a:spcBef>
              <a:spcAft>
                <a:spcPts val="500"/>
              </a:spcAft>
              <a:buClr>
                <a:srgbClr val="0D9C38"/>
              </a:buClr>
              <a:buSzPct val="85000"/>
              <a:tabLst>
                <a:tab pos="162000" algn="l"/>
                <a:tab pos="360000" algn="l"/>
                <a:tab pos="540000" algn="l"/>
              </a:tabLst>
              <a:defRPr/>
            </a:pPr>
            <a:endParaRPr lang="fi-FI" b="0" i="0" dirty="0">
              <a:effectLst/>
              <a:latin typeface="Roboto" panose="02000000000000000000" pitchFamily="2" charset="0"/>
            </a:endParaRPr>
          </a:p>
          <a:p>
            <a:pPr algn="r" defTabSz="360000" fontAlgn="auto">
              <a:spcBef>
                <a:spcPts val="0"/>
              </a:spcBef>
              <a:spcAft>
                <a:spcPts val="500"/>
              </a:spcAft>
              <a:buClr>
                <a:srgbClr val="0D9C38"/>
              </a:buClr>
              <a:buSzPct val="85000"/>
              <a:tabLst>
                <a:tab pos="162000" algn="l"/>
                <a:tab pos="360000" algn="l"/>
                <a:tab pos="540000" algn="l"/>
              </a:tabLst>
              <a:defRPr/>
            </a:pPr>
            <a:r>
              <a:rPr lang="fi-FI" dirty="0">
                <a:latin typeface="Tahoma" panose="020B0604030504040204" pitchFamily="34" charset="0"/>
                <a:ea typeface="Tahoma" panose="020B0604030504040204" pitchFamily="34" charset="0"/>
                <a:cs typeface="Tahoma" panose="020B0604030504040204" pitchFamily="34" charset="0"/>
              </a:rPr>
              <a:t>Satakunnan koulutuskuntayhtymä, </a:t>
            </a:r>
            <a:r>
              <a:rPr lang="fi-FI" dirty="0" err="1">
                <a:latin typeface="Tahoma" panose="020B0604030504040204" pitchFamily="34" charset="0"/>
                <a:ea typeface="Tahoma" panose="020B0604030504040204" pitchFamily="34" charset="0"/>
                <a:cs typeface="Tahoma" panose="020B0604030504040204" pitchFamily="34" charset="0"/>
              </a:rPr>
              <a:t>Sataedu</a:t>
            </a:r>
            <a:r>
              <a:rPr lang="fi-FI" dirty="0">
                <a:latin typeface="Tahoma" panose="020B0604030504040204" pitchFamily="34" charset="0"/>
                <a:ea typeface="Tahoma" panose="020B0604030504040204" pitchFamily="34" charset="0"/>
                <a:cs typeface="Tahoma" panose="020B0604030504040204" pitchFamily="34" charset="0"/>
              </a:rPr>
              <a:t>, </a:t>
            </a:r>
          </a:p>
          <a:p>
            <a:pPr algn="r" defTabSz="360000" fontAlgn="auto">
              <a:spcBef>
                <a:spcPts val="0"/>
              </a:spcBef>
              <a:spcAft>
                <a:spcPts val="500"/>
              </a:spcAft>
              <a:buClr>
                <a:srgbClr val="0D9C38"/>
              </a:buClr>
              <a:buSzPct val="85000"/>
              <a:tabLst>
                <a:tab pos="162000" algn="l"/>
                <a:tab pos="360000" algn="l"/>
                <a:tab pos="540000" algn="l"/>
              </a:tabLst>
              <a:defRPr/>
            </a:pPr>
            <a:r>
              <a:rPr lang="fi-FI" dirty="0">
                <a:latin typeface="Tahoma" panose="020B0604030504040204" pitchFamily="34" charset="0"/>
                <a:ea typeface="Tahoma" panose="020B0604030504040204" pitchFamily="34" charset="0"/>
                <a:cs typeface="Tahoma" panose="020B0604030504040204" pitchFamily="34" charset="0"/>
              </a:rPr>
              <a:t>on hyödyntänyt askelmittareita</a:t>
            </a:r>
          </a:p>
          <a:p>
            <a:pPr algn="r" defTabSz="360000" fontAlgn="auto">
              <a:spcBef>
                <a:spcPts val="0"/>
              </a:spcBef>
              <a:spcAft>
                <a:spcPts val="500"/>
              </a:spcAft>
              <a:buClr>
                <a:srgbClr val="0D9C38"/>
              </a:buClr>
              <a:buSzPct val="85000"/>
              <a:tabLst>
                <a:tab pos="162000" algn="l"/>
                <a:tab pos="360000" algn="l"/>
                <a:tab pos="540000" algn="l"/>
              </a:tabLst>
              <a:defRPr/>
            </a:pPr>
            <a:r>
              <a:rPr lang="fi-FI" dirty="0">
                <a:latin typeface="Tahoma" panose="020B0604030504040204" pitchFamily="34" charset="0"/>
                <a:ea typeface="Tahoma" panose="020B0604030504040204" pitchFamily="34" charset="0"/>
                <a:cs typeface="Tahoma" panose="020B0604030504040204" pitchFamily="34" charset="0"/>
              </a:rPr>
              <a:t> auto –ja rakennusalalla.</a:t>
            </a:r>
          </a:p>
          <a:p>
            <a:pPr algn="r" defTabSz="360000" fontAlgn="auto">
              <a:spcBef>
                <a:spcPts val="0"/>
              </a:spcBef>
              <a:spcAft>
                <a:spcPts val="500"/>
              </a:spcAft>
              <a:buClr>
                <a:srgbClr val="0D9C38"/>
              </a:buClr>
              <a:buSzPct val="85000"/>
              <a:tabLst>
                <a:tab pos="162000" algn="l"/>
                <a:tab pos="360000" algn="l"/>
                <a:tab pos="540000" algn="l"/>
              </a:tabLst>
              <a:defRPr/>
            </a:pPr>
            <a:r>
              <a:rPr lang="fi-FI" dirty="0">
                <a:latin typeface="Tahoma" panose="020B0604030504040204" pitchFamily="34" charset="0"/>
                <a:ea typeface="Tahoma" panose="020B0604030504040204" pitchFamily="34" charset="0"/>
                <a:cs typeface="Tahoma" panose="020B0604030504040204" pitchFamily="34" charset="0"/>
              </a:rPr>
              <a:t> </a:t>
            </a:r>
          </a:p>
          <a:p>
            <a:pPr algn="r" defTabSz="360000" fontAlgn="auto">
              <a:spcBef>
                <a:spcPts val="0"/>
              </a:spcBef>
              <a:spcAft>
                <a:spcPts val="500"/>
              </a:spcAft>
              <a:buClr>
                <a:srgbClr val="0D9C38"/>
              </a:buClr>
              <a:buSzPct val="85000"/>
              <a:tabLst>
                <a:tab pos="162000" algn="l"/>
                <a:tab pos="360000" algn="l"/>
                <a:tab pos="540000" algn="l"/>
              </a:tabLst>
              <a:defRPr/>
            </a:pPr>
            <a:r>
              <a:rPr lang="fi-FI" dirty="0">
                <a:latin typeface="Tahoma" panose="020B0604030504040204" pitchFamily="34" charset="0"/>
                <a:ea typeface="Tahoma" panose="020B0604030504040204" pitchFamily="34" charset="0"/>
                <a:cs typeface="Tahoma" panose="020B0604030504040204" pitchFamily="34" charset="0"/>
              </a:rPr>
              <a:t>Askelmittareiden  käytön pohjalta on </a:t>
            </a:r>
          </a:p>
          <a:p>
            <a:pPr algn="r" defTabSz="360000" fontAlgn="auto">
              <a:spcBef>
                <a:spcPts val="0"/>
              </a:spcBef>
              <a:spcAft>
                <a:spcPts val="500"/>
              </a:spcAft>
              <a:buClr>
                <a:srgbClr val="0D9C38"/>
              </a:buClr>
              <a:buSzPct val="85000"/>
              <a:tabLst>
                <a:tab pos="162000" algn="l"/>
                <a:tab pos="360000" algn="l"/>
                <a:tab pos="540000" algn="l"/>
              </a:tabLst>
              <a:defRPr/>
            </a:pPr>
            <a:r>
              <a:rPr lang="fi-FI" dirty="0">
                <a:latin typeface="Tahoma" panose="020B0604030504040204" pitchFamily="34" charset="0"/>
                <a:ea typeface="Tahoma" panose="020B0604030504040204" pitchFamily="34" charset="0"/>
                <a:cs typeface="Tahoma" panose="020B0604030504040204" pitchFamily="34" charset="0"/>
              </a:rPr>
              <a:t>keskusteltu liikkumisesta</a:t>
            </a:r>
          </a:p>
          <a:p>
            <a:pPr algn="r" defTabSz="360000" fontAlgn="auto">
              <a:spcBef>
                <a:spcPts val="0"/>
              </a:spcBef>
              <a:spcAft>
                <a:spcPts val="500"/>
              </a:spcAft>
              <a:buClr>
                <a:srgbClr val="0D9C38"/>
              </a:buClr>
              <a:buSzPct val="85000"/>
              <a:tabLst>
                <a:tab pos="162000" algn="l"/>
                <a:tab pos="360000" algn="l"/>
                <a:tab pos="540000" algn="l"/>
              </a:tabLst>
              <a:defRPr/>
            </a:pPr>
            <a:r>
              <a:rPr lang="fi-FI" dirty="0">
                <a:latin typeface="Tahoma" panose="020B0604030504040204" pitchFamily="34" charset="0"/>
                <a:ea typeface="Tahoma" panose="020B0604030504040204" pitchFamily="34" charset="0"/>
                <a:cs typeface="Tahoma" panose="020B0604030504040204" pitchFamily="34" charset="0"/>
              </a:rPr>
              <a:t> ja minkälaista kuormitusta</a:t>
            </a:r>
          </a:p>
          <a:p>
            <a:pPr algn="r" defTabSz="360000" fontAlgn="auto">
              <a:spcBef>
                <a:spcPts val="0"/>
              </a:spcBef>
              <a:spcAft>
                <a:spcPts val="500"/>
              </a:spcAft>
              <a:buClr>
                <a:srgbClr val="0D9C38"/>
              </a:buClr>
              <a:buSzPct val="85000"/>
              <a:tabLst>
                <a:tab pos="162000" algn="l"/>
                <a:tab pos="360000" algn="l"/>
                <a:tab pos="540000" algn="l"/>
              </a:tabLst>
              <a:defRPr/>
            </a:pPr>
            <a:r>
              <a:rPr lang="fi-FI" dirty="0">
                <a:latin typeface="Tahoma" panose="020B0604030504040204" pitchFamily="34" charset="0"/>
                <a:ea typeface="Tahoma" panose="020B0604030504040204" pitchFamily="34" charset="0"/>
                <a:cs typeface="Tahoma" panose="020B0604030504040204" pitchFamily="34" charset="0"/>
              </a:rPr>
              <a:t> viikon aikana tapahtuu. </a:t>
            </a:r>
          </a:p>
          <a:p>
            <a:pPr algn="r" defTabSz="360000" fontAlgn="auto">
              <a:spcBef>
                <a:spcPts val="0"/>
              </a:spcBef>
              <a:spcAft>
                <a:spcPts val="500"/>
              </a:spcAft>
              <a:buClr>
                <a:srgbClr val="0D9C38"/>
              </a:buClr>
              <a:buSzPct val="85000"/>
              <a:tabLst>
                <a:tab pos="162000" algn="l"/>
                <a:tab pos="360000" algn="l"/>
                <a:tab pos="540000" algn="l"/>
              </a:tabLst>
              <a:defRPr/>
            </a:pPr>
            <a:r>
              <a:rPr lang="fi-FI" dirty="0">
                <a:latin typeface="Tahoma" panose="020B0604030504040204" pitchFamily="34" charset="0"/>
                <a:ea typeface="Tahoma" panose="020B0604030504040204" pitchFamily="34" charset="0"/>
                <a:cs typeface="Tahoma" panose="020B0604030504040204" pitchFamily="34" charset="0"/>
              </a:rPr>
              <a:t>	Keskustelua on käyty esimerkiksi </a:t>
            </a:r>
          </a:p>
          <a:p>
            <a:pPr algn="r" defTabSz="360000" fontAlgn="auto">
              <a:spcBef>
                <a:spcPts val="0"/>
              </a:spcBef>
              <a:spcAft>
                <a:spcPts val="500"/>
              </a:spcAft>
              <a:buClr>
                <a:srgbClr val="0D9C38"/>
              </a:buClr>
              <a:buSzPct val="85000"/>
              <a:tabLst>
                <a:tab pos="162000" algn="l"/>
                <a:tab pos="360000" algn="l"/>
                <a:tab pos="540000" algn="l"/>
              </a:tabLst>
              <a:defRPr/>
            </a:pPr>
            <a:r>
              <a:rPr lang="fi-FI" dirty="0">
                <a:latin typeface="Tahoma" panose="020B0604030504040204" pitchFamily="34" charset="0"/>
                <a:ea typeface="Tahoma" panose="020B0604030504040204" pitchFamily="34" charset="0"/>
                <a:cs typeface="Tahoma" panose="020B0604030504040204" pitchFamily="34" charset="0"/>
              </a:rPr>
              <a:t> ja passiivisen viikon eroista</a:t>
            </a:r>
          </a:p>
          <a:p>
            <a:pPr algn="r" defTabSz="360000" fontAlgn="auto">
              <a:spcBef>
                <a:spcPts val="0"/>
              </a:spcBef>
              <a:spcAft>
                <a:spcPts val="500"/>
              </a:spcAft>
              <a:buClr>
                <a:srgbClr val="0D9C38"/>
              </a:buClr>
              <a:buSzPct val="85000"/>
              <a:tabLst>
                <a:tab pos="162000" algn="l"/>
                <a:tab pos="360000" algn="l"/>
                <a:tab pos="540000" algn="l"/>
              </a:tabLst>
              <a:defRPr/>
            </a:pPr>
            <a:r>
              <a:rPr lang="fi-FI" dirty="0">
                <a:latin typeface="Tahoma" panose="020B0604030504040204" pitchFamily="34" charset="0"/>
                <a:ea typeface="Tahoma" panose="020B0604030504040204" pitchFamily="34" charset="0"/>
                <a:cs typeface="Tahoma" panose="020B0604030504040204" pitchFamily="34" charset="0"/>
              </a:rPr>
              <a:t> ja miten passiivisen viikon toimintaa</a:t>
            </a:r>
          </a:p>
          <a:p>
            <a:pPr algn="r" defTabSz="360000" fontAlgn="auto">
              <a:spcBef>
                <a:spcPts val="0"/>
              </a:spcBef>
              <a:spcAft>
                <a:spcPts val="500"/>
              </a:spcAft>
              <a:buClr>
                <a:srgbClr val="0D9C38"/>
              </a:buClr>
              <a:buSzPct val="85000"/>
              <a:tabLst>
                <a:tab pos="162000" algn="l"/>
                <a:tab pos="360000" algn="l"/>
                <a:tab pos="540000" algn="l"/>
              </a:tabLst>
              <a:defRPr/>
            </a:pPr>
            <a:r>
              <a:rPr lang="fi-FI" dirty="0">
                <a:latin typeface="Tahoma" panose="020B0604030504040204" pitchFamily="34" charset="0"/>
                <a:ea typeface="Tahoma" panose="020B0604030504040204" pitchFamily="34" charset="0"/>
                <a:cs typeface="Tahoma" panose="020B0604030504040204" pitchFamily="34" charset="0"/>
              </a:rPr>
              <a:t> voitaisiin aktivoida. </a:t>
            </a:r>
          </a:p>
          <a:p>
            <a:pPr algn="r" defTabSz="360000" fontAlgn="auto">
              <a:spcBef>
                <a:spcPts val="0"/>
              </a:spcBef>
              <a:spcAft>
                <a:spcPts val="500"/>
              </a:spcAft>
              <a:buClr>
                <a:srgbClr val="0D9C38"/>
              </a:buClr>
              <a:buSzPct val="85000"/>
              <a:tabLst>
                <a:tab pos="162000" algn="l"/>
                <a:tab pos="360000" algn="l"/>
                <a:tab pos="540000" algn="l"/>
              </a:tabLst>
              <a:defRPr/>
            </a:pPr>
            <a:endParaRPr lang="fi-FI" b="0" i="0" dirty="0">
              <a:solidFill>
                <a:srgbClr val="666666"/>
              </a:solidFill>
              <a:effectLst/>
              <a:latin typeface="Tahoma" panose="020B0604030504040204" pitchFamily="34" charset="0"/>
              <a:ea typeface="Tahoma" panose="020B0604030504040204" pitchFamily="34" charset="0"/>
              <a:cs typeface="Tahoma" panose="020B0604030504040204" pitchFamily="34" charset="0"/>
            </a:endParaRPr>
          </a:p>
          <a:p>
            <a:pPr defTabSz="360000" fontAlgn="auto">
              <a:spcBef>
                <a:spcPts val="0"/>
              </a:spcBef>
              <a:spcAft>
                <a:spcPts val="500"/>
              </a:spcAft>
              <a:buClr>
                <a:srgbClr val="0D9C38"/>
              </a:buClr>
              <a:buSzPct val="85000"/>
              <a:tabLst>
                <a:tab pos="162000" algn="l"/>
                <a:tab pos="360000" algn="l"/>
                <a:tab pos="540000" algn="l"/>
              </a:tabLst>
              <a:defRPr/>
            </a:pPr>
            <a:endParaRPr lang="fi-FI" b="0" i="0" dirty="0">
              <a:solidFill>
                <a:srgbClr val="666666"/>
              </a:solidFill>
              <a:effectLst/>
              <a:latin typeface="Roboto" panose="02000000000000000000" pitchFamily="2" charset="0"/>
            </a:endParaRPr>
          </a:p>
          <a:p>
            <a:pPr lvl="1" defTabSz="360000" fontAlgn="auto">
              <a:spcBef>
                <a:spcPts val="0"/>
              </a:spcBef>
              <a:spcAft>
                <a:spcPts val="500"/>
              </a:spcAft>
              <a:buClr>
                <a:srgbClr val="0D9C38"/>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defTabSz="360000" fontAlgn="auto">
              <a:spcBef>
                <a:spcPts val="0"/>
              </a:spcBef>
              <a:spcAft>
                <a:spcPts val="500"/>
              </a:spcAft>
              <a:buClr>
                <a:srgbClr val="0D9C38"/>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0" y="1360375"/>
            <a:ext cx="2339752" cy="5497625"/>
          </a:xfrm>
          <a:prstGeom prst="rtTriangle">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descr="Kuva, joka sisältää kohteen sisä&#10;&#10;Kuvaus luotu automaattisesti">
            <a:extLst>
              <a:ext uri="{FF2B5EF4-FFF2-40B4-BE49-F238E27FC236}">
                <a16:creationId xmlns:a16="http://schemas.microsoft.com/office/drawing/2014/main" id="{D6328112-6C74-492D-A1E8-A5E0265FA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 y="2893949"/>
            <a:ext cx="5274312" cy="3955735"/>
          </a:xfrm>
          <a:prstGeom prst="rect">
            <a:avLst/>
          </a:prstGeom>
        </p:spPr>
      </p:pic>
      <p:sp>
        <p:nvSpPr>
          <p:cNvPr id="3" name="Tekstiruutu 2">
            <a:extLst>
              <a:ext uri="{FF2B5EF4-FFF2-40B4-BE49-F238E27FC236}">
                <a16:creationId xmlns:a16="http://schemas.microsoft.com/office/drawing/2014/main" id="{039F2D72-4A94-4ACF-9F1A-AE7C96615D27}"/>
              </a:ext>
            </a:extLst>
          </p:cNvPr>
          <p:cNvSpPr txBox="1"/>
          <p:nvPr/>
        </p:nvSpPr>
        <p:spPr>
          <a:xfrm>
            <a:off x="4355976" y="438310"/>
            <a:ext cx="4680520" cy="1077218"/>
          </a:xfrm>
          <a:prstGeom prst="rect">
            <a:avLst/>
          </a:prstGeom>
          <a:noFill/>
        </p:spPr>
        <p:txBody>
          <a:bodyPr wrap="square" rtlCol="0">
            <a:spAutoFit/>
          </a:bodyPr>
          <a:lstStyle/>
          <a:p>
            <a:pPr algn="r"/>
            <a:r>
              <a:rPr lang="fi-FI" sz="3200" dirty="0">
                <a:solidFill>
                  <a:schemeClr val="bg1"/>
                </a:solidFill>
                <a:latin typeface="Impact" panose="020B0806030902050204" pitchFamily="34" charset="0"/>
              </a:rPr>
              <a:t>Askelmittarit osana opetusta</a:t>
            </a:r>
          </a:p>
        </p:txBody>
      </p:sp>
      <p:pic>
        <p:nvPicPr>
          <p:cNvPr id="6" name="Kuva 5" descr="Kuva, joka sisältää kohteen teksti&#10;&#10;Kuvaus luotu automaattisesti">
            <a:extLst>
              <a:ext uri="{FF2B5EF4-FFF2-40B4-BE49-F238E27FC236}">
                <a16:creationId xmlns:a16="http://schemas.microsoft.com/office/drawing/2014/main" id="{9720EC22-E55D-4AB6-9288-B942A153B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418530"/>
            <a:ext cx="2625895" cy="1475419"/>
          </a:xfrm>
          <a:prstGeom prst="rect">
            <a:avLst/>
          </a:prstGeom>
        </p:spPr>
      </p:pic>
    </p:spTree>
    <p:extLst>
      <p:ext uri="{BB962C8B-B14F-4D97-AF65-F5344CB8AC3E}">
        <p14:creationId xmlns:p14="http://schemas.microsoft.com/office/powerpoint/2010/main" val="28162372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F9E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2339754" y="288811"/>
            <a:ext cx="65851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defTabSz="360000" fontAlgn="auto">
              <a:spcBef>
                <a:spcPts val="0"/>
              </a:spcBef>
              <a:spcAft>
                <a:spcPts val="500"/>
              </a:spcAft>
              <a:buClr>
                <a:srgbClr val="E72E79"/>
              </a:buClr>
              <a:buSzPct val="85000"/>
              <a:tabLst>
                <a:tab pos="162000" algn="l"/>
                <a:tab pos="360000" algn="l"/>
                <a:tab pos="540000" algn="l"/>
              </a:tabLst>
              <a:defRPr/>
            </a:pPr>
            <a:r>
              <a:rPr lang="fi-FI" sz="3200" dirty="0">
                <a:solidFill>
                  <a:schemeClr val="bg1"/>
                </a:solidFill>
                <a:latin typeface="Impact" panose="020B0806030902050204" pitchFamily="34" charset="0"/>
                <a:ea typeface="Tahoma" pitchFamily="34" charset="0"/>
                <a:cs typeface="Tahoma" pitchFamily="34" charset="0"/>
              </a:rPr>
              <a:t>Kampuspyörät käyttöön oppilaitoksissa</a:t>
            </a:r>
          </a:p>
        </p:txBody>
      </p:sp>
      <p:sp>
        <p:nvSpPr>
          <p:cNvPr id="7" name="Tekstiruutu 6"/>
          <p:cNvSpPr txBox="1"/>
          <p:nvPr/>
        </p:nvSpPr>
        <p:spPr>
          <a:xfrm>
            <a:off x="1935699" y="1542335"/>
            <a:ext cx="7253027" cy="1946687"/>
          </a:xfrm>
          <a:prstGeom prst="rect">
            <a:avLst/>
          </a:prstGeom>
          <a:noFill/>
        </p:spPr>
        <p:txBody>
          <a:bodyPr wrap="square" anchor="ctr">
            <a:spAutoFit/>
          </a:bodyPr>
          <a:lstStyle/>
          <a:p>
            <a:pPr defTabSz="360000" fontAlgn="auto">
              <a:spcBef>
                <a:spcPts val="0"/>
              </a:spcBef>
              <a:spcAft>
                <a:spcPts val="500"/>
              </a:spcAft>
              <a:buClr>
                <a:srgbClr val="E72E79"/>
              </a:buClr>
              <a:buSzPct val="85000"/>
              <a:tabLst>
                <a:tab pos="162000" algn="l"/>
                <a:tab pos="360000" algn="l"/>
                <a:tab pos="540000" algn="l"/>
              </a:tabLst>
              <a:defRPr/>
            </a:pPr>
            <a:endParaRPr lang="fi-FI" dirty="0">
              <a:latin typeface="Tahoma" pitchFamily="34" charset="0"/>
              <a:ea typeface="Tahoma" pitchFamily="34" charset="0"/>
              <a:cs typeface="Tahoma" pitchFamily="34" charset="0"/>
            </a:endParaRPr>
          </a:p>
          <a:p>
            <a:pPr defTabSz="360000" fontAlgn="auto">
              <a:spcBef>
                <a:spcPts val="0"/>
              </a:spcBef>
              <a:spcAft>
                <a:spcPts val="500"/>
              </a:spcAft>
              <a:buClr>
                <a:srgbClr val="E72E79"/>
              </a:buClr>
              <a:buSzPct val="85000"/>
              <a:tabLst>
                <a:tab pos="162000" algn="l"/>
                <a:tab pos="360000" algn="l"/>
                <a:tab pos="540000" algn="l"/>
              </a:tabLst>
              <a:defRPr/>
            </a:pPr>
            <a:r>
              <a:rPr lang="fi-FI" dirty="0">
                <a:latin typeface="Tahoma" pitchFamily="34" charset="0"/>
                <a:ea typeface="Tahoma" pitchFamily="34" charset="0"/>
                <a:cs typeface="Tahoma" pitchFamily="34" charset="0"/>
              </a:rPr>
              <a:t>Ylä-Savon ammattiopistossa Iisalmessa on käytössä kampuspyörät.</a:t>
            </a:r>
          </a:p>
          <a:p>
            <a:pPr defTabSz="360000" fontAlgn="auto">
              <a:spcBef>
                <a:spcPts val="0"/>
              </a:spcBef>
              <a:spcAft>
                <a:spcPts val="500"/>
              </a:spcAft>
              <a:buClr>
                <a:srgbClr val="E72E79"/>
              </a:buClr>
              <a:buSzPct val="85000"/>
              <a:tabLst>
                <a:tab pos="162000" algn="l"/>
                <a:tab pos="360000" algn="l"/>
                <a:tab pos="540000" algn="l"/>
              </a:tabLst>
              <a:defRPr/>
            </a:pPr>
            <a:r>
              <a:rPr lang="fi-FI" dirty="0">
                <a:latin typeface="Tahoma" pitchFamily="34" charset="0"/>
                <a:ea typeface="Tahoma" pitchFamily="34" charset="0"/>
                <a:cs typeface="Tahoma" pitchFamily="34" charset="0"/>
              </a:rPr>
              <a:t> </a:t>
            </a:r>
          </a:p>
          <a:p>
            <a:pPr defTabSz="360000" fontAlgn="auto">
              <a:spcBef>
                <a:spcPts val="0"/>
              </a:spcBef>
              <a:spcAft>
                <a:spcPts val="500"/>
              </a:spcAft>
              <a:buClr>
                <a:srgbClr val="E72E79"/>
              </a:buClr>
              <a:buSzPct val="85000"/>
              <a:tabLst>
                <a:tab pos="162000" algn="l"/>
                <a:tab pos="360000" algn="l"/>
                <a:tab pos="540000" algn="l"/>
              </a:tabLst>
              <a:defRPr/>
            </a:pPr>
            <a:r>
              <a:rPr lang="fi-FI" dirty="0">
                <a:latin typeface="Tahoma" pitchFamily="34" charset="0"/>
                <a:ea typeface="Tahoma" pitchFamily="34" charset="0"/>
                <a:cs typeface="Tahoma" pitchFamily="34" charset="0"/>
              </a:rPr>
              <a:t>Kesäisin pyörät ovat turistien käytössä kaupunkipyörinä. Syksyllä sekä keväällä pyörät ovat oppilaitoksen käytössä. Talviajat pyörät pidetään säilytyksessä.</a:t>
            </a: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1777" y="6399742"/>
            <a:ext cx="873150" cy="363937"/>
          </a:xfrm>
          <a:prstGeom prst="rect">
            <a:avLst/>
          </a:prstGeom>
        </p:spPr>
      </p:pic>
      <p:sp>
        <p:nvSpPr>
          <p:cNvPr id="12" name="Suorakulmainen kolmio 11"/>
          <p:cNvSpPr/>
          <p:nvPr/>
        </p:nvSpPr>
        <p:spPr>
          <a:xfrm rot="10800000" flipH="1">
            <a:off x="-22413" y="1266054"/>
            <a:ext cx="2339752" cy="5497625"/>
          </a:xfrm>
          <a:prstGeom prst="rtTriangle">
            <a:avLst/>
          </a:prstGeom>
          <a:solidFill>
            <a:srgbClr val="F9E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descr="Kuva, joka sisältää kohteen ulko, taivas, puu, polkupyörä&#10;&#10;Kuvaus luotu automaattisesti">
            <a:extLst>
              <a:ext uri="{FF2B5EF4-FFF2-40B4-BE49-F238E27FC236}">
                <a16:creationId xmlns:a16="http://schemas.microsoft.com/office/drawing/2014/main" id="{586EBB1A-3D9B-4C49-9CD3-0DB83A130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7340" y="3824378"/>
            <a:ext cx="3033622" cy="3033622"/>
          </a:xfrm>
          <a:prstGeom prst="rect">
            <a:avLst/>
          </a:prstGeom>
        </p:spPr>
      </p:pic>
      <p:pic>
        <p:nvPicPr>
          <p:cNvPr id="6" name="Kuva 5" descr="Kuva, joka sisältää kohteen polkupyörä, sisä, oranssi, työkalu&#10;&#10;Kuvaus luotu automaattisesti">
            <a:extLst>
              <a:ext uri="{FF2B5EF4-FFF2-40B4-BE49-F238E27FC236}">
                <a16:creationId xmlns:a16="http://schemas.microsoft.com/office/drawing/2014/main" id="{079E8220-5946-43D9-B255-DC533B8746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5581" y="3665328"/>
            <a:ext cx="1794477" cy="3190182"/>
          </a:xfrm>
          <a:prstGeom prst="rect">
            <a:avLst/>
          </a:prstGeom>
        </p:spPr>
      </p:pic>
      <p:pic>
        <p:nvPicPr>
          <p:cNvPr id="5" name="Kuva 4">
            <a:extLst>
              <a:ext uri="{FF2B5EF4-FFF2-40B4-BE49-F238E27FC236}">
                <a16:creationId xmlns:a16="http://schemas.microsoft.com/office/drawing/2014/main" id="{86C58948-7D28-4240-98BB-991C3D83A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87" y="5569924"/>
            <a:ext cx="2057822" cy="1306206"/>
          </a:xfrm>
          <a:prstGeom prst="rect">
            <a:avLst/>
          </a:prstGeom>
        </p:spPr>
      </p:pic>
    </p:spTree>
    <p:extLst>
      <p:ext uri="{BB962C8B-B14F-4D97-AF65-F5344CB8AC3E}">
        <p14:creationId xmlns:p14="http://schemas.microsoft.com/office/powerpoint/2010/main" val="25927001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18256" y="-160429"/>
            <a:ext cx="9180512" cy="17728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fi-FI" altLang="fi-FI" sz="3200" dirty="0">
              <a:solidFill>
                <a:prstClr val="white"/>
              </a:solidFill>
              <a:latin typeface="Impact" pitchFamily="34" charset="0"/>
              <a:cs typeface="Arial" charset="0"/>
            </a:endParaRPr>
          </a:p>
        </p:txBody>
      </p:sp>
      <p:sp>
        <p:nvSpPr>
          <p:cNvPr id="7" name="Tekstiruutu 6"/>
          <p:cNvSpPr txBox="1"/>
          <p:nvPr/>
        </p:nvSpPr>
        <p:spPr>
          <a:xfrm>
            <a:off x="2018351" y="2051459"/>
            <a:ext cx="6984776" cy="3377848"/>
          </a:xfrm>
          <a:prstGeom prst="rect">
            <a:avLst/>
          </a:prstGeom>
          <a:noFill/>
        </p:spPr>
        <p:txBody>
          <a:bodyPr wrap="square" anchor="ctr">
            <a:spAutoFit/>
          </a:bodyPr>
          <a:lstStyle/>
          <a:p>
            <a:pPr defTabSz="360000" fontAlgn="auto">
              <a:spcBef>
                <a:spcPts val="0"/>
              </a:spcBef>
              <a:spcAft>
                <a:spcPts val="500"/>
              </a:spcAft>
              <a:buClr>
                <a:srgbClr val="E72E79"/>
              </a:buClr>
              <a:buSzPct val="85000"/>
              <a:tabLst>
                <a:tab pos="162000" algn="l"/>
                <a:tab pos="360000" algn="l"/>
                <a:tab pos="540000" algn="l"/>
              </a:tabLst>
              <a:defRPr/>
            </a:pPr>
            <a:endParaRPr lang="fi-FI" sz="1600" dirty="0">
              <a:latin typeface="Tahoma" pitchFamily="34" charset="0"/>
              <a:ea typeface="Tahoma" pitchFamily="34" charset="0"/>
              <a:cs typeface="Tahoma" pitchFamily="34" charset="0"/>
            </a:endParaRPr>
          </a:p>
          <a:p>
            <a:pPr defTabSz="360000" fontAlgn="auto">
              <a:spcBef>
                <a:spcPts val="0"/>
              </a:spcBef>
              <a:spcAft>
                <a:spcPts val="500"/>
              </a:spcAft>
              <a:buClr>
                <a:srgbClr val="E72E79"/>
              </a:buClr>
              <a:buSzPct val="85000"/>
              <a:tabLst>
                <a:tab pos="162000" algn="l"/>
                <a:tab pos="360000" algn="l"/>
                <a:tab pos="540000" algn="l"/>
              </a:tabLst>
              <a:defRPr/>
            </a:pPr>
            <a:r>
              <a:rPr lang="fi-FI" sz="1600" b="1" dirty="0">
                <a:latin typeface="Tahoma" pitchFamily="34" charset="0"/>
                <a:ea typeface="Tahoma" pitchFamily="34" charset="0"/>
                <a:cs typeface="Tahoma" pitchFamily="34" charset="0"/>
              </a:rPr>
              <a:t>Valkeakosken ammattiopistossa </a:t>
            </a:r>
            <a:r>
              <a:rPr lang="fi-FI" sz="1600" b="1" dirty="0" err="1">
                <a:latin typeface="Tahoma" pitchFamily="34" charset="0"/>
                <a:ea typeface="Tahoma" pitchFamily="34" charset="0"/>
                <a:cs typeface="Tahoma" pitchFamily="34" charset="0"/>
              </a:rPr>
              <a:t>VAAO:ssa</a:t>
            </a:r>
            <a:r>
              <a:rPr lang="fi-FI" sz="1600" b="1" dirty="0">
                <a:latin typeface="Tahoma" pitchFamily="34" charset="0"/>
                <a:ea typeface="Tahoma" pitchFamily="34" charset="0"/>
                <a:cs typeface="Tahoma" pitchFamily="34" charset="0"/>
              </a:rPr>
              <a:t> liikkeen lisäämiseksi järjestettiin toiminnallinen toukokuu.</a:t>
            </a:r>
          </a:p>
          <a:p>
            <a:pPr defTabSz="360000" fontAlgn="auto">
              <a:spcBef>
                <a:spcPts val="0"/>
              </a:spcBef>
              <a:spcAft>
                <a:spcPts val="500"/>
              </a:spcAft>
              <a:buClr>
                <a:srgbClr val="E72E79"/>
              </a:buClr>
              <a:buSzPct val="85000"/>
              <a:tabLst>
                <a:tab pos="162000" algn="l"/>
                <a:tab pos="360000" algn="l"/>
                <a:tab pos="540000" algn="l"/>
              </a:tabLst>
              <a:defRPr/>
            </a:pPr>
            <a:endParaRPr lang="fi-FI" sz="1600" dirty="0">
              <a:latin typeface="Tahoma" pitchFamily="34" charset="0"/>
              <a:ea typeface="Tahoma" pitchFamily="34" charset="0"/>
              <a:cs typeface="Tahoma" pitchFamily="34" charset="0"/>
            </a:endParaRPr>
          </a:p>
          <a:p>
            <a:pPr defTabSz="360000" fontAlgn="auto">
              <a:spcBef>
                <a:spcPts val="0"/>
              </a:spcBef>
              <a:spcAft>
                <a:spcPts val="500"/>
              </a:spcAft>
              <a:buClr>
                <a:srgbClr val="E72E79"/>
              </a:buClr>
              <a:buSzPct val="85000"/>
              <a:tabLst>
                <a:tab pos="162000" algn="l"/>
                <a:tab pos="360000" algn="l"/>
                <a:tab pos="540000" algn="l"/>
              </a:tabLst>
              <a:defRPr/>
            </a:pPr>
            <a:r>
              <a:rPr lang="fi-FI" sz="1600" u="sng" dirty="0">
                <a:latin typeface="Tahoma" pitchFamily="34" charset="0"/>
                <a:ea typeface="Tahoma" pitchFamily="34" charset="0"/>
                <a:cs typeface="Tahoma" pitchFamily="34" charset="0"/>
              </a:rPr>
              <a:t>Viikoittainen lukujärjestys:</a:t>
            </a:r>
          </a:p>
          <a:p>
            <a:pPr defTabSz="360000" fontAlgn="auto">
              <a:spcBef>
                <a:spcPts val="0"/>
              </a:spcBef>
              <a:spcAft>
                <a:spcPts val="500"/>
              </a:spcAft>
              <a:buClr>
                <a:srgbClr val="E72E79"/>
              </a:buClr>
              <a:buSzPct val="85000"/>
              <a:tabLst>
                <a:tab pos="162000" algn="l"/>
                <a:tab pos="360000" algn="l"/>
                <a:tab pos="540000" algn="l"/>
              </a:tabLst>
              <a:defRPr/>
            </a:pPr>
            <a:r>
              <a:rPr lang="fi-FI" sz="1600" dirty="0">
                <a:latin typeface="Tahoma" pitchFamily="34" charset="0"/>
                <a:ea typeface="Tahoma" pitchFamily="34" charset="0"/>
                <a:cs typeface="Tahoma" pitchFamily="34" charset="0"/>
              </a:rPr>
              <a:t> </a:t>
            </a:r>
          </a:p>
          <a:p>
            <a:pPr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sz="1600" dirty="0">
                <a:latin typeface="Tahoma" pitchFamily="34" charset="0"/>
                <a:ea typeface="Tahoma" pitchFamily="34" charset="0"/>
                <a:cs typeface="Tahoma" pitchFamily="34" charset="0"/>
              </a:rPr>
              <a:t>maanantain meditaatio</a:t>
            </a:r>
          </a:p>
          <a:p>
            <a:pPr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sz="1600" dirty="0">
                <a:latin typeface="Tahoma" pitchFamily="34" charset="0"/>
                <a:ea typeface="Tahoma" pitchFamily="34" charset="0"/>
                <a:cs typeface="Tahoma" pitchFamily="34" charset="0"/>
              </a:rPr>
              <a:t>tiistain taukojumpat</a:t>
            </a:r>
          </a:p>
          <a:p>
            <a:pPr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sz="1600" dirty="0">
                <a:latin typeface="Tahoma" pitchFamily="34" charset="0"/>
                <a:ea typeface="Tahoma" pitchFamily="34" charset="0"/>
                <a:cs typeface="Tahoma" pitchFamily="34" charset="0"/>
              </a:rPr>
              <a:t>keskiviikon kellotettavat liikkeet</a:t>
            </a:r>
          </a:p>
          <a:p>
            <a:pPr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sz="1600" dirty="0">
                <a:latin typeface="Tahoma" pitchFamily="34" charset="0"/>
                <a:ea typeface="Tahoma" pitchFamily="34" charset="0"/>
                <a:cs typeface="Tahoma" pitchFamily="34" charset="0"/>
              </a:rPr>
              <a:t>torstaina töppöstä toisen eteen</a:t>
            </a:r>
          </a:p>
          <a:p>
            <a:pPr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sz="1600" dirty="0">
                <a:latin typeface="Tahoma" pitchFamily="34" charset="0"/>
                <a:ea typeface="Tahoma" pitchFamily="34" charset="0"/>
                <a:cs typeface="Tahoma" pitchFamily="34" charset="0"/>
              </a:rPr>
              <a:t>perjantaina pelailutuokio</a:t>
            </a: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sp>
        <p:nvSpPr>
          <p:cNvPr id="3" name="Suorakulmainen kolmio 2"/>
          <p:cNvSpPr/>
          <p:nvPr/>
        </p:nvSpPr>
        <p:spPr>
          <a:xfrm rot="10800000" flipH="1">
            <a:off x="0" y="1360372"/>
            <a:ext cx="2339752" cy="5497625"/>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542" y="6305759"/>
            <a:ext cx="875946" cy="363600"/>
          </a:xfrm>
          <a:prstGeom prst="rect">
            <a:avLst/>
          </a:prstGeom>
        </p:spPr>
      </p:pic>
      <p:pic>
        <p:nvPicPr>
          <p:cNvPr id="11" name="Kuva 10">
            <a:extLst>
              <a:ext uri="{FF2B5EF4-FFF2-40B4-BE49-F238E27FC236}">
                <a16:creationId xmlns:a16="http://schemas.microsoft.com/office/drawing/2014/main" id="{320D77FB-D120-40DC-A416-6591FD1806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pic>
        <p:nvPicPr>
          <p:cNvPr id="6" name="Kuva 5">
            <a:extLst>
              <a:ext uri="{FF2B5EF4-FFF2-40B4-BE49-F238E27FC236}">
                <a16:creationId xmlns:a16="http://schemas.microsoft.com/office/drawing/2014/main" id="{1775DF2E-E0A1-4AB9-AE12-39244F5351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78" y="3144392"/>
            <a:ext cx="3430742" cy="2284915"/>
          </a:xfrm>
          <a:prstGeom prst="rect">
            <a:avLst/>
          </a:prstGeom>
        </p:spPr>
      </p:pic>
      <p:sp>
        <p:nvSpPr>
          <p:cNvPr id="5" name="Tekstiruutu 4">
            <a:extLst>
              <a:ext uri="{FF2B5EF4-FFF2-40B4-BE49-F238E27FC236}">
                <a16:creationId xmlns:a16="http://schemas.microsoft.com/office/drawing/2014/main" id="{5B7444FF-2885-4015-8485-EFCB414DC058}"/>
              </a:ext>
            </a:extLst>
          </p:cNvPr>
          <p:cNvSpPr txBox="1"/>
          <p:nvPr/>
        </p:nvSpPr>
        <p:spPr>
          <a:xfrm>
            <a:off x="4427984" y="476672"/>
            <a:ext cx="4608512" cy="584775"/>
          </a:xfrm>
          <a:prstGeom prst="rect">
            <a:avLst/>
          </a:prstGeom>
          <a:noFill/>
        </p:spPr>
        <p:txBody>
          <a:bodyPr wrap="square" rtlCol="0">
            <a:spAutoFit/>
          </a:bodyPr>
          <a:lstStyle/>
          <a:p>
            <a:r>
              <a:rPr lang="fi-FI" sz="3200" dirty="0">
                <a:solidFill>
                  <a:schemeClr val="bg1"/>
                </a:solidFill>
                <a:latin typeface="Impact" panose="020B0806030902050204" pitchFamily="34" charset="0"/>
              </a:rPr>
              <a:t>Toiminnallinen toukokuu</a:t>
            </a:r>
          </a:p>
        </p:txBody>
      </p:sp>
      <p:pic>
        <p:nvPicPr>
          <p:cNvPr id="10" name="Kuva 9">
            <a:extLst>
              <a:ext uri="{FF2B5EF4-FFF2-40B4-BE49-F238E27FC236}">
                <a16:creationId xmlns:a16="http://schemas.microsoft.com/office/drawing/2014/main" id="{01FABBA8-0AB0-4C97-9548-9D4CD01927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56" y="4953000"/>
            <a:ext cx="1905000" cy="1905000"/>
          </a:xfrm>
          <a:prstGeom prst="rect">
            <a:avLst/>
          </a:prstGeom>
        </p:spPr>
      </p:pic>
    </p:spTree>
    <p:extLst>
      <p:ext uri="{BB962C8B-B14F-4D97-AF65-F5344CB8AC3E}">
        <p14:creationId xmlns:p14="http://schemas.microsoft.com/office/powerpoint/2010/main" val="25759280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3" y="-749"/>
            <a:ext cx="9144000" cy="1772816"/>
          </a:xfrm>
          <a:prstGeom prst="rect">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1169874" y="452434"/>
            <a:ext cx="77755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fi-FI" altLang="fi-FI" sz="3200" dirty="0">
                <a:solidFill>
                  <a:schemeClr val="bg1"/>
                </a:solidFill>
                <a:latin typeface="Impact" pitchFamily="34" charset="0"/>
              </a:rPr>
              <a:t>LIIIKKUVA AMIS –IDEAPAJA</a:t>
            </a:r>
          </a:p>
          <a:p>
            <a:pPr algn="r" eaLnBrk="1" hangingPunct="1"/>
            <a:r>
              <a:rPr lang="fi-FI" altLang="fi-FI" sz="3200" dirty="0">
                <a:solidFill>
                  <a:schemeClr val="bg1"/>
                </a:solidFill>
                <a:latin typeface="Impact" pitchFamily="34" charset="0"/>
              </a:rPr>
              <a:t> Tavoitteet </a:t>
            </a:r>
            <a:r>
              <a:rPr lang="fi-FI" altLang="fi-FI" sz="2400" dirty="0">
                <a:solidFill>
                  <a:schemeClr val="bg1"/>
                </a:solidFill>
                <a:latin typeface="Impact" pitchFamily="34" charset="0"/>
              </a:rPr>
              <a:t>(pajan ohjaajalle tiedoksi)  </a:t>
            </a:r>
            <a:endParaRPr lang="fi-FI" altLang="fi-FI" sz="3200" dirty="0">
              <a:solidFill>
                <a:schemeClr val="bg1"/>
              </a:solidFill>
              <a:latin typeface="Impact" pitchFamily="34" charset="0"/>
            </a:endParaRPr>
          </a:p>
          <a:p>
            <a:pPr algn="r" eaLnBrk="1" hangingPunct="1"/>
            <a:endParaRPr lang="fi-FI" altLang="fi-FI" sz="2800" dirty="0">
              <a:solidFill>
                <a:schemeClr val="bg1"/>
              </a:solidFill>
              <a:latin typeface="Impact" pitchFamily="34" charset="0"/>
            </a:endParaRPr>
          </a:p>
          <a:p>
            <a:pPr algn="r" eaLnBrk="1" hangingPunct="1"/>
            <a:endParaRPr lang="fi-FI" altLang="fi-FI" sz="2800" dirty="0">
              <a:solidFill>
                <a:schemeClr val="bg1"/>
              </a:solidFill>
              <a:latin typeface="Impact" pitchFamily="34" charset="0"/>
            </a:endParaRPr>
          </a:p>
        </p:txBody>
      </p:sp>
      <p:sp>
        <p:nvSpPr>
          <p:cNvPr id="7" name="Tekstiruutu 6"/>
          <p:cNvSpPr txBox="1"/>
          <p:nvPr/>
        </p:nvSpPr>
        <p:spPr>
          <a:xfrm>
            <a:off x="1950680" y="1849054"/>
            <a:ext cx="6653767" cy="3054682"/>
          </a:xfrm>
          <a:prstGeom prst="rect">
            <a:avLst/>
          </a:prstGeom>
          <a:noFill/>
        </p:spPr>
        <p:txBody>
          <a:bodyPr wrap="square" anchor="ctr">
            <a:spAutoFit/>
          </a:bodyPr>
          <a:lstStyle/>
          <a:p>
            <a:pPr defTabSz="360000" fontAlgn="auto">
              <a:spcBef>
                <a:spcPts val="0"/>
              </a:spcBef>
              <a:spcAft>
                <a:spcPts val="500"/>
              </a:spcAft>
              <a:buClr>
                <a:srgbClr val="0D9C38"/>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Tavoitteena on pohtia opiskelupäivien liikkumisen paikkoja ja mahdollisuuksia eri näkökulmista ja sen pohjalta ideoida, miten liikkumista ja aktiivisuutta opetuksessa ja oppilaitoksen arjessa voidaan tarvittaessa lisätä.</a:t>
            </a: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Liikkuva amis -ideapajan tarkoituksena on edistää opiskelupäivän aktiivisuutta ja opiskelijoiden hyvinvointia erilaisten yhdessä suunniteltujen toimenpiteiden ja tapahtumien kautta. </a:t>
            </a: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15953" y="1319651"/>
            <a:ext cx="2339752" cy="5497625"/>
          </a:xfrm>
          <a:prstGeom prst="rtTriangle">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53627294-FE10-498F-A881-F7D0AE62ED0E}"/>
              </a:ext>
            </a:extLst>
          </p:cNvPr>
          <p:cNvSpPr txBox="1"/>
          <p:nvPr/>
        </p:nvSpPr>
        <p:spPr>
          <a:xfrm rot="20910465">
            <a:off x="448811" y="5310463"/>
            <a:ext cx="3384376" cy="738664"/>
          </a:xfrm>
          <a:prstGeom prst="rect">
            <a:avLst/>
          </a:prstGeom>
          <a:noFill/>
        </p:spPr>
        <p:txBody>
          <a:bodyPr wrap="square" rtlCol="0">
            <a:spAutoFit/>
          </a:bodyPr>
          <a:lstStyle/>
          <a:p>
            <a:pPr algn="l" fontAlgn="base"/>
            <a:r>
              <a:rPr lang="fi-FI" sz="1400" b="1" i="1" dirty="0">
                <a:effectLst/>
                <a:latin typeface="Verdana" panose="020B0604030504040204" pitchFamily="34" charset="0"/>
              </a:rPr>
              <a:t>Terveys ei varastoidu ja siksi säännöllisyys on tärkeintä. Liiku joka päivä!</a:t>
            </a:r>
          </a:p>
        </p:txBody>
      </p:sp>
      <p:sp>
        <p:nvSpPr>
          <p:cNvPr id="4" name="Tekstiruutu 3">
            <a:extLst>
              <a:ext uri="{FF2B5EF4-FFF2-40B4-BE49-F238E27FC236}">
                <a16:creationId xmlns:a16="http://schemas.microsoft.com/office/drawing/2014/main" id="{98254EDD-1C80-468B-832D-293DC6577DB6}"/>
              </a:ext>
            </a:extLst>
          </p:cNvPr>
          <p:cNvSpPr txBox="1"/>
          <p:nvPr/>
        </p:nvSpPr>
        <p:spPr>
          <a:xfrm>
            <a:off x="2140999" y="6044073"/>
            <a:ext cx="4032448" cy="369332"/>
          </a:xfrm>
          <a:prstGeom prst="rect">
            <a:avLst/>
          </a:prstGeom>
          <a:noFill/>
        </p:spPr>
        <p:txBody>
          <a:bodyPr wrap="square" rtlCol="0">
            <a:spAutoFit/>
          </a:bodyPr>
          <a:lstStyle/>
          <a:p>
            <a:r>
              <a:rPr lang="fi-FI" i="1" dirty="0">
                <a:solidFill>
                  <a:srgbClr val="FD45AA"/>
                </a:solidFill>
              </a:rPr>
              <a:t>Liikkuvan </a:t>
            </a:r>
            <a:r>
              <a:rPr lang="fi-FI" i="1" dirty="0" err="1">
                <a:solidFill>
                  <a:srgbClr val="FD45AA"/>
                </a:solidFill>
              </a:rPr>
              <a:t>amiksen</a:t>
            </a:r>
            <a:r>
              <a:rPr lang="fi-FI" i="1" dirty="0">
                <a:solidFill>
                  <a:srgbClr val="FD45AA"/>
                </a:solidFill>
              </a:rPr>
              <a:t> koulussa on kivaa! </a:t>
            </a:r>
          </a:p>
        </p:txBody>
      </p:sp>
      <p:sp>
        <p:nvSpPr>
          <p:cNvPr id="5" name="Tekstiruutu 4">
            <a:extLst>
              <a:ext uri="{FF2B5EF4-FFF2-40B4-BE49-F238E27FC236}">
                <a16:creationId xmlns:a16="http://schemas.microsoft.com/office/drawing/2014/main" id="{C7D146AF-2FBC-4246-9CE2-794F48FB4164}"/>
              </a:ext>
            </a:extLst>
          </p:cNvPr>
          <p:cNvSpPr txBox="1"/>
          <p:nvPr/>
        </p:nvSpPr>
        <p:spPr>
          <a:xfrm>
            <a:off x="4644008" y="5504552"/>
            <a:ext cx="3189276" cy="338554"/>
          </a:xfrm>
          <a:prstGeom prst="rect">
            <a:avLst/>
          </a:prstGeom>
          <a:noFill/>
        </p:spPr>
        <p:txBody>
          <a:bodyPr wrap="square" rtlCol="0">
            <a:spAutoFit/>
          </a:bodyPr>
          <a:lstStyle/>
          <a:p>
            <a:r>
              <a:rPr lang="fi-FI" sz="1600" dirty="0">
                <a:solidFill>
                  <a:srgbClr val="92D050"/>
                </a:solidFill>
              </a:rPr>
              <a:t>Liikkuva amis oppii vaan paremmin!</a:t>
            </a:r>
          </a:p>
        </p:txBody>
      </p:sp>
    </p:spTree>
    <p:extLst>
      <p:ext uri="{BB962C8B-B14F-4D97-AF65-F5344CB8AC3E}">
        <p14:creationId xmlns:p14="http://schemas.microsoft.com/office/powerpoint/2010/main" val="32566076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0" name="Kuv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05" y="6312266"/>
            <a:ext cx="873150" cy="363937"/>
          </a:xfrm>
          <a:prstGeom prst="rect">
            <a:avLst/>
          </a:prstGeom>
        </p:spPr>
      </p:pic>
      <p:sp>
        <p:nvSpPr>
          <p:cNvPr id="9" name="Tekstiruutu 8">
            <a:extLst>
              <a:ext uri="{FF2B5EF4-FFF2-40B4-BE49-F238E27FC236}">
                <a16:creationId xmlns:a16="http://schemas.microsoft.com/office/drawing/2014/main" id="{05050951-80E5-4123-9B8D-8B8AA2A5AA19}"/>
              </a:ext>
            </a:extLst>
          </p:cNvPr>
          <p:cNvSpPr txBox="1"/>
          <p:nvPr/>
        </p:nvSpPr>
        <p:spPr>
          <a:xfrm>
            <a:off x="1115616" y="738509"/>
            <a:ext cx="7539138" cy="400110"/>
          </a:xfrm>
          <a:prstGeom prst="rect">
            <a:avLst/>
          </a:prstGeom>
          <a:noFill/>
        </p:spPr>
        <p:txBody>
          <a:bodyPr wrap="square">
            <a:spAutoFit/>
          </a:bodyPr>
          <a:lstStyle/>
          <a:p>
            <a:r>
              <a:rPr lang="fi-FI" sz="2000" b="1" dirty="0">
                <a:latin typeface="Tahoma" pitchFamily="34" charset="0"/>
                <a:ea typeface="Tahoma" pitchFamily="34" charset="0"/>
                <a:cs typeface="Tahoma" pitchFamily="34" charset="0"/>
              </a:rPr>
              <a:t>Teippaa liikettä oppilaitoksen lattioihin tai rappusiin!</a:t>
            </a:r>
          </a:p>
        </p:txBody>
      </p:sp>
      <p:sp>
        <p:nvSpPr>
          <p:cNvPr id="11" name="Tekstiruutu 10">
            <a:extLst>
              <a:ext uri="{FF2B5EF4-FFF2-40B4-BE49-F238E27FC236}">
                <a16:creationId xmlns:a16="http://schemas.microsoft.com/office/drawing/2014/main" id="{BC23C841-A135-475F-BE68-B3FC8268664E}"/>
              </a:ext>
            </a:extLst>
          </p:cNvPr>
          <p:cNvSpPr txBox="1"/>
          <p:nvPr/>
        </p:nvSpPr>
        <p:spPr>
          <a:xfrm>
            <a:off x="611560" y="1837267"/>
            <a:ext cx="4572000" cy="4832092"/>
          </a:xfrm>
          <a:prstGeom prst="rect">
            <a:avLst/>
          </a:prstGeom>
          <a:noFill/>
        </p:spPr>
        <p:txBody>
          <a:bodyPr wrap="square">
            <a:spAutoFit/>
          </a:bodyPr>
          <a:lstStyle/>
          <a:p>
            <a:pPr algn="l" fontAlgn="base"/>
            <a:r>
              <a:rPr lang="fi-FI" b="1" i="0" dirty="0">
                <a:solidFill>
                  <a:srgbClr val="333333"/>
                </a:solidFill>
                <a:effectLst/>
                <a:latin typeface="Roboto Slab"/>
              </a:rPr>
              <a:t>Vauhditon pituushyppy:</a:t>
            </a:r>
            <a:endParaRPr lang="fi-FI" b="0" i="0" dirty="0">
              <a:solidFill>
                <a:srgbClr val="333333"/>
              </a:solidFill>
              <a:effectLst/>
              <a:latin typeface="Roboto Slab"/>
            </a:endParaRPr>
          </a:p>
          <a:p>
            <a:pPr algn="l" fontAlgn="base"/>
            <a:r>
              <a:rPr lang="fi-FI" sz="1600" dirty="0">
                <a:latin typeface="Tahoma" pitchFamily="34" charset="0"/>
                <a:ea typeface="Tahoma" pitchFamily="34" charset="0"/>
                <a:cs typeface="Tahoma" pitchFamily="34" charset="0"/>
              </a:rPr>
              <a:t>Teippaa lattiaan mitta-asteikko sekä hyppykohta. Haasta opiskelijat ja henkilöstö pieneen hyppykisaan.</a:t>
            </a:r>
          </a:p>
          <a:p>
            <a:pPr algn="l" fontAlgn="base"/>
            <a:r>
              <a:rPr lang="fi-FI" sz="1600" dirty="0">
                <a:latin typeface="Tahoma" pitchFamily="34" charset="0"/>
                <a:ea typeface="Tahoma" pitchFamily="34" charset="0"/>
                <a:cs typeface="Tahoma" pitchFamily="34" charset="0"/>
              </a:rPr>
              <a:t> </a:t>
            </a:r>
          </a:p>
          <a:p>
            <a:pPr algn="l" fontAlgn="base"/>
            <a:r>
              <a:rPr lang="fi-FI" b="1" i="0" dirty="0">
                <a:solidFill>
                  <a:srgbClr val="333333"/>
                </a:solidFill>
                <a:effectLst/>
                <a:latin typeface="Roboto Slab"/>
              </a:rPr>
              <a:t>Vauhditon korkeushyppy:</a:t>
            </a:r>
            <a:endParaRPr lang="fi-FI" b="0" i="0" dirty="0">
              <a:solidFill>
                <a:srgbClr val="333333"/>
              </a:solidFill>
              <a:effectLst/>
              <a:latin typeface="Roboto Slab"/>
            </a:endParaRPr>
          </a:p>
          <a:p>
            <a:r>
              <a:rPr lang="fi-FI" sz="1600" dirty="0">
                <a:latin typeface="Tahoma" pitchFamily="34" charset="0"/>
                <a:ea typeface="Tahoma" pitchFamily="34" charset="0"/>
                <a:cs typeface="Tahoma" pitchFamily="34" charset="0"/>
              </a:rPr>
              <a:t>Teippaan seinään mitta-asteikko sekä lattiaan hyppykohta. Haasta opiskelijat ja henkilöstö pieneen hyppykisaan.</a:t>
            </a:r>
          </a:p>
          <a:p>
            <a:r>
              <a:rPr lang="fi-FI" sz="1600" dirty="0">
                <a:latin typeface="Tahoma" pitchFamily="34" charset="0"/>
                <a:ea typeface="Tahoma" pitchFamily="34" charset="0"/>
                <a:cs typeface="Tahoma" pitchFamily="34" charset="0"/>
              </a:rPr>
              <a:t> </a:t>
            </a:r>
          </a:p>
          <a:p>
            <a:pPr algn="l" fontAlgn="base"/>
            <a:r>
              <a:rPr lang="fi-FI" b="1" i="0" dirty="0">
                <a:solidFill>
                  <a:srgbClr val="333333"/>
                </a:solidFill>
                <a:effectLst/>
                <a:latin typeface="Roboto Slab"/>
              </a:rPr>
              <a:t>Yllätyshyppy:</a:t>
            </a:r>
            <a:endParaRPr lang="fi-FI" b="0" i="0" dirty="0">
              <a:solidFill>
                <a:srgbClr val="333333"/>
              </a:solidFill>
              <a:effectLst/>
              <a:latin typeface="Roboto Slab"/>
            </a:endParaRPr>
          </a:p>
          <a:p>
            <a:r>
              <a:rPr lang="fi-FI" sz="1600" dirty="0">
                <a:latin typeface="Tahoma" pitchFamily="34" charset="0"/>
                <a:ea typeface="Tahoma" pitchFamily="34" charset="0"/>
                <a:cs typeface="Tahoma" pitchFamily="34" charset="0"/>
              </a:rPr>
              <a:t>Teippaa lattiaan yllätyshyppytarra piristämään vaikka pitkää käytävää.</a:t>
            </a:r>
          </a:p>
          <a:p>
            <a:r>
              <a:rPr lang="fi-FI" sz="1600" dirty="0">
                <a:latin typeface="Tahoma" pitchFamily="34" charset="0"/>
                <a:ea typeface="Tahoma" pitchFamily="34" charset="0"/>
                <a:cs typeface="Tahoma" pitchFamily="34" charset="0"/>
              </a:rPr>
              <a:t> </a:t>
            </a:r>
          </a:p>
          <a:p>
            <a:pPr algn="l" fontAlgn="base"/>
            <a:r>
              <a:rPr lang="fi-FI" b="1" i="0" dirty="0">
                <a:solidFill>
                  <a:srgbClr val="333333"/>
                </a:solidFill>
                <a:effectLst/>
                <a:latin typeface="Roboto Slab"/>
              </a:rPr>
              <a:t>Hyppyruudukko:</a:t>
            </a:r>
            <a:endParaRPr lang="fi-FI" b="0" i="0" dirty="0">
              <a:solidFill>
                <a:srgbClr val="333333"/>
              </a:solidFill>
              <a:effectLst/>
              <a:latin typeface="Roboto Slab"/>
            </a:endParaRPr>
          </a:p>
          <a:p>
            <a:r>
              <a:rPr lang="fi-FI" sz="1600" dirty="0">
                <a:latin typeface="Tahoma" pitchFamily="34" charset="0"/>
                <a:ea typeface="Tahoma" pitchFamily="34" charset="0"/>
                <a:cs typeface="Tahoma" pitchFamily="34" charset="0"/>
              </a:rPr>
              <a:t>Teippaa ruudukko lattiaan. Sen suunnittelussa vain mielikuvitus on rajana.</a:t>
            </a:r>
          </a:p>
          <a:p>
            <a:pPr algn="l" fontAlgn="base"/>
            <a:r>
              <a:rPr lang="fi-FI" b="0" i="0" dirty="0">
                <a:solidFill>
                  <a:srgbClr val="666666"/>
                </a:solidFill>
                <a:effectLst/>
                <a:latin typeface="Roboto" panose="02000000000000000000" pitchFamily="2" charset="0"/>
              </a:rPr>
              <a:t> </a:t>
            </a:r>
          </a:p>
        </p:txBody>
      </p:sp>
      <p:pic>
        <p:nvPicPr>
          <p:cNvPr id="6" name="Kuva 5" descr="Kuva, joka sisältää kohteen lattia, sisä&#10;&#10;Kuvaus luotu automaattisesti">
            <a:extLst>
              <a:ext uri="{FF2B5EF4-FFF2-40B4-BE49-F238E27FC236}">
                <a16:creationId xmlns:a16="http://schemas.microsoft.com/office/drawing/2014/main" id="{848D02B7-732B-4127-A022-72FE009F8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1484784"/>
            <a:ext cx="2127250" cy="2844800"/>
          </a:xfrm>
          <a:prstGeom prst="rect">
            <a:avLst/>
          </a:prstGeom>
        </p:spPr>
      </p:pic>
      <p:pic>
        <p:nvPicPr>
          <p:cNvPr id="13" name="Kuva 12" descr="Kuva, joka sisältää kohteen lattia, sisä, ase, miekka&#10;&#10;Kuvaus luotu automaattisesti">
            <a:extLst>
              <a:ext uri="{FF2B5EF4-FFF2-40B4-BE49-F238E27FC236}">
                <a16:creationId xmlns:a16="http://schemas.microsoft.com/office/drawing/2014/main" id="{643928AA-B188-44D7-8733-40CEE22D17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896" y="4451925"/>
            <a:ext cx="3383169" cy="2254121"/>
          </a:xfrm>
          <a:prstGeom prst="rect">
            <a:avLst/>
          </a:prstGeom>
        </p:spPr>
      </p:pic>
    </p:spTree>
    <p:extLst>
      <p:ext uri="{BB962C8B-B14F-4D97-AF65-F5344CB8AC3E}">
        <p14:creationId xmlns:p14="http://schemas.microsoft.com/office/powerpoint/2010/main" val="34172182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35510"/>
            <a:ext cx="9144000" cy="1772816"/>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p:cNvSpPr txBox="1"/>
          <p:nvPr/>
        </p:nvSpPr>
        <p:spPr>
          <a:xfrm>
            <a:off x="1583160" y="3133191"/>
            <a:ext cx="3240360" cy="3334246"/>
          </a:xfrm>
          <a:prstGeom prst="rect">
            <a:avLst/>
          </a:prstGeom>
          <a:noFill/>
        </p:spPr>
        <p:txBody>
          <a:bodyPr wrap="square" anchor="ctr">
            <a:spAutoFit/>
          </a:bodyPr>
          <a:lstStyle/>
          <a:p>
            <a:pPr defTabSz="360000" fontAlgn="auto">
              <a:spcBef>
                <a:spcPts val="0"/>
              </a:spcBef>
              <a:spcAft>
                <a:spcPts val="500"/>
              </a:spcAft>
              <a:buClr>
                <a:srgbClr val="0D9C38"/>
              </a:buClr>
              <a:buSzPct val="85000"/>
              <a:tabLst>
                <a:tab pos="162000" algn="l"/>
                <a:tab pos="360000" algn="l"/>
                <a:tab pos="540000" algn="l"/>
              </a:tabLst>
              <a:defRPr/>
            </a:pPr>
            <a:r>
              <a:rPr lang="fi-FI" b="0" i="0" dirty="0">
                <a:effectLst/>
                <a:latin typeface="Roboto" panose="02000000000000000000" pitchFamily="2" charset="0"/>
              </a:rPr>
              <a:t>Saimaan ammattiopisto </a:t>
            </a:r>
            <a:r>
              <a:rPr lang="fi-FI" b="0" i="0" dirty="0" err="1">
                <a:effectLst/>
                <a:latin typeface="Roboto" panose="02000000000000000000" pitchFamily="2" charset="0"/>
              </a:rPr>
              <a:t>Sampon</a:t>
            </a:r>
            <a:r>
              <a:rPr lang="fi-FI" b="0" i="0" dirty="0">
                <a:effectLst/>
                <a:latin typeface="Roboto" panose="02000000000000000000" pitchFamily="2" charset="0"/>
              </a:rPr>
              <a:t> Lappeenrannan toimipisteen opiskeluhuollon kahviparkissa sai ostaa kahvin 10:llä lihaskuntosuorituksella!</a:t>
            </a:r>
            <a:endParaRPr lang="fi-FI" dirty="0">
              <a:latin typeface="Roboto" panose="02000000000000000000" pitchFamily="2" charset="0"/>
            </a:endParaRPr>
          </a:p>
          <a:p>
            <a:pPr defTabSz="360000" fontAlgn="auto">
              <a:spcBef>
                <a:spcPts val="0"/>
              </a:spcBef>
              <a:spcAft>
                <a:spcPts val="500"/>
              </a:spcAft>
              <a:buClr>
                <a:srgbClr val="0D9C38"/>
              </a:buClr>
              <a:buSzPct val="85000"/>
              <a:tabLst>
                <a:tab pos="162000" algn="l"/>
                <a:tab pos="360000" algn="l"/>
                <a:tab pos="540000" algn="l"/>
              </a:tabLst>
              <a:defRPr/>
            </a:pPr>
            <a:endParaRPr lang="fi-FI" sz="3200" b="0" i="0" dirty="0">
              <a:solidFill>
                <a:srgbClr val="FF0000"/>
              </a:solidFill>
              <a:effectLst/>
              <a:latin typeface="Roboto" panose="02000000000000000000" pitchFamily="2" charset="0"/>
            </a:endParaRPr>
          </a:p>
          <a:p>
            <a:pPr defTabSz="360000" fontAlgn="auto">
              <a:spcBef>
                <a:spcPts val="0"/>
              </a:spcBef>
              <a:spcAft>
                <a:spcPts val="500"/>
              </a:spcAft>
              <a:buClr>
                <a:srgbClr val="0D9C38"/>
              </a:buClr>
              <a:buSzPct val="85000"/>
              <a:tabLst>
                <a:tab pos="162000" algn="l"/>
                <a:tab pos="360000" algn="l"/>
                <a:tab pos="540000" algn="l"/>
              </a:tabLst>
              <a:defRPr/>
            </a:pPr>
            <a:endParaRPr lang="fi-FI" b="0" i="0" dirty="0">
              <a:solidFill>
                <a:srgbClr val="666666"/>
              </a:solidFill>
              <a:effectLst/>
              <a:latin typeface="Roboto" panose="02000000000000000000" pitchFamily="2" charset="0"/>
            </a:endParaRPr>
          </a:p>
          <a:p>
            <a:pPr lvl="1" defTabSz="360000" fontAlgn="auto">
              <a:spcBef>
                <a:spcPts val="0"/>
              </a:spcBef>
              <a:spcAft>
                <a:spcPts val="500"/>
              </a:spcAft>
              <a:buClr>
                <a:srgbClr val="0D9C38"/>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defTabSz="360000" fontAlgn="auto">
              <a:spcBef>
                <a:spcPts val="0"/>
              </a:spcBef>
              <a:spcAft>
                <a:spcPts val="500"/>
              </a:spcAft>
              <a:buClr>
                <a:srgbClr val="0D9C38"/>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0" y="1360375"/>
            <a:ext cx="2339752" cy="5497625"/>
          </a:xfrm>
          <a:prstGeom prst="rtTriangle">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039F2D72-4A94-4ACF-9F1A-AE7C96615D27}"/>
              </a:ext>
            </a:extLst>
          </p:cNvPr>
          <p:cNvSpPr txBox="1"/>
          <p:nvPr/>
        </p:nvSpPr>
        <p:spPr>
          <a:xfrm>
            <a:off x="4716016" y="174723"/>
            <a:ext cx="4680520" cy="584775"/>
          </a:xfrm>
          <a:prstGeom prst="rect">
            <a:avLst/>
          </a:prstGeom>
          <a:noFill/>
        </p:spPr>
        <p:txBody>
          <a:bodyPr wrap="square" rtlCol="0">
            <a:spAutoFit/>
          </a:bodyPr>
          <a:lstStyle/>
          <a:p>
            <a:r>
              <a:rPr lang="fi-FI" sz="2800" dirty="0">
                <a:solidFill>
                  <a:schemeClr val="bg1"/>
                </a:solidFill>
                <a:latin typeface="Impact" panose="020B0806030902050204" pitchFamily="34" charset="0"/>
              </a:rPr>
              <a:t>		</a:t>
            </a:r>
            <a:r>
              <a:rPr lang="fi-FI" sz="3200" dirty="0">
                <a:solidFill>
                  <a:schemeClr val="bg1"/>
                </a:solidFill>
                <a:latin typeface="Impact" panose="020B0806030902050204" pitchFamily="34" charset="0"/>
              </a:rPr>
              <a:t>Kahviparkki</a:t>
            </a:r>
            <a:endParaRPr lang="fi-FI" sz="2800" dirty="0">
              <a:solidFill>
                <a:schemeClr val="bg1"/>
              </a:solidFill>
              <a:latin typeface="Impact" panose="020B0806030902050204" pitchFamily="34" charset="0"/>
            </a:endParaRPr>
          </a:p>
        </p:txBody>
      </p:sp>
      <p:pic>
        <p:nvPicPr>
          <p:cNvPr id="6" name="Kuva 5" descr="Kuva, joka sisältää kohteen teksti, luonnoslehtiö&#10;&#10;Kuvaus luotu automaattisesti">
            <a:extLst>
              <a:ext uri="{FF2B5EF4-FFF2-40B4-BE49-F238E27FC236}">
                <a16:creationId xmlns:a16="http://schemas.microsoft.com/office/drawing/2014/main" id="{710D0FD2-0134-48BD-A3DB-09F0D730A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78019" y="1692021"/>
            <a:ext cx="5903978" cy="4427984"/>
          </a:xfrm>
          <a:prstGeom prst="rect">
            <a:avLst/>
          </a:prstGeom>
        </p:spPr>
      </p:pic>
      <p:pic>
        <p:nvPicPr>
          <p:cNvPr id="5" name="Kuva 4">
            <a:extLst>
              <a:ext uri="{FF2B5EF4-FFF2-40B4-BE49-F238E27FC236}">
                <a16:creationId xmlns:a16="http://schemas.microsoft.com/office/drawing/2014/main" id="{99114521-2EFE-4DAD-A3C6-8DC12B10E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5928982"/>
            <a:ext cx="3096345" cy="840539"/>
          </a:xfrm>
          <a:prstGeom prst="rect">
            <a:avLst/>
          </a:prstGeom>
        </p:spPr>
      </p:pic>
    </p:spTree>
    <p:extLst>
      <p:ext uri="{BB962C8B-B14F-4D97-AF65-F5344CB8AC3E}">
        <p14:creationId xmlns:p14="http://schemas.microsoft.com/office/powerpoint/2010/main" val="24586811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0" name="Kuv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5" name="Tekstiruutu 14"/>
          <p:cNvSpPr txBox="1"/>
          <p:nvPr/>
        </p:nvSpPr>
        <p:spPr>
          <a:xfrm>
            <a:off x="2098197" y="2332825"/>
            <a:ext cx="5256584" cy="1754326"/>
          </a:xfrm>
          <a:prstGeom prst="rect">
            <a:avLst/>
          </a:prstGeom>
          <a:noFill/>
        </p:spPr>
        <p:txBody>
          <a:bodyPr wrap="square" anchor="ctr" anchorCtr="0">
            <a:spAutoFit/>
          </a:bodyPr>
          <a:lstStyle/>
          <a:p>
            <a:pPr algn="ctr" fontAlgn="auto">
              <a:spcBef>
                <a:spcPts val="0"/>
              </a:spcBef>
              <a:spcAft>
                <a:spcPts val="0"/>
              </a:spcAft>
              <a:defRPr/>
            </a:pPr>
            <a:r>
              <a:rPr lang="fi-FI" dirty="0">
                <a:solidFill>
                  <a:schemeClr val="bg1"/>
                </a:solidFill>
                <a:latin typeface="Tahoma" pitchFamily="34" charset="0"/>
                <a:ea typeface="Tahoma" pitchFamily="34" charset="0"/>
                <a:cs typeface="Tahoma" pitchFamily="34" charset="0"/>
              </a:rPr>
              <a:t> Mietin, että miksi on niin hiljaista, kunnes tajusin, että hetkinen, ne ovat siellä pelaamassa. Kyllä se rauhoittaa, että antaa jotain muuta tekemistä </a:t>
            </a:r>
            <a:br>
              <a:rPr lang="fi-FI" dirty="0">
                <a:solidFill>
                  <a:schemeClr val="bg1"/>
                </a:solidFill>
                <a:latin typeface="Tahoma" pitchFamily="34" charset="0"/>
                <a:ea typeface="Tahoma" pitchFamily="34" charset="0"/>
                <a:cs typeface="Tahoma" pitchFamily="34" charset="0"/>
              </a:rPr>
            </a:br>
            <a:r>
              <a:rPr lang="fi-FI" dirty="0">
                <a:solidFill>
                  <a:schemeClr val="bg1"/>
                </a:solidFill>
                <a:latin typeface="Tahoma" pitchFamily="34" charset="0"/>
                <a:ea typeface="Tahoma" pitchFamily="34" charset="0"/>
                <a:cs typeface="Tahoma" pitchFamily="34" charset="0"/>
              </a:rPr>
              <a:t>eikä se ole vaan tuollaista kännyköillä pelaamista. Kyllä pukuhuoneetkin ovat sen jälkeen olleet siistimpiä, koska ei ole ollut sellaista tyhjää aikaa. </a:t>
            </a:r>
          </a:p>
        </p:txBody>
      </p:sp>
      <p:sp>
        <p:nvSpPr>
          <p:cNvPr id="12" name="Suorakulmio 11"/>
          <p:cNvSpPr/>
          <p:nvPr/>
        </p:nvSpPr>
        <p:spPr>
          <a:xfrm>
            <a:off x="223080" y="5520592"/>
            <a:ext cx="8497937" cy="1015663"/>
          </a:xfrm>
          <a:prstGeom prst="rect">
            <a:avLst/>
          </a:prstGeom>
        </p:spPr>
        <p:txBody>
          <a:bodyPr wrap="square">
            <a:spAutoFit/>
          </a:bodyPr>
          <a:lstStyle/>
          <a:p>
            <a:pPr algn="ctr"/>
            <a:r>
              <a:rPr lang="fi-FI" sz="1500" b="1" dirty="0">
                <a:solidFill>
                  <a:schemeClr val="tx1">
                    <a:lumMod val="75000"/>
                    <a:lumOff val="25000"/>
                  </a:schemeClr>
                </a:solidFill>
                <a:latin typeface="Tahoma" pitchFamily="34" charset="0"/>
                <a:ea typeface="Tahoma" pitchFamily="34" charset="0"/>
                <a:cs typeface="Tahoma" pitchFamily="34" charset="0"/>
              </a:rPr>
              <a:t>Aktiivinen luokka</a:t>
            </a:r>
          </a:p>
          <a:p>
            <a:pPr algn="ctr"/>
            <a:endParaRPr lang="fi-FI" sz="1500" b="1" dirty="0">
              <a:solidFill>
                <a:schemeClr val="tx1">
                  <a:lumMod val="75000"/>
                  <a:lumOff val="25000"/>
                </a:schemeClr>
              </a:solidFill>
              <a:latin typeface="Tahoma" pitchFamily="34" charset="0"/>
              <a:ea typeface="Tahoma" pitchFamily="34" charset="0"/>
              <a:cs typeface="Tahoma" pitchFamily="34" charset="0"/>
            </a:endParaRPr>
          </a:p>
          <a:p>
            <a:pPr algn="ctr"/>
            <a:r>
              <a:rPr lang="fi-FI" sz="1500" dirty="0">
                <a:solidFill>
                  <a:schemeClr val="tx1">
                    <a:lumMod val="75000"/>
                    <a:lumOff val="25000"/>
                  </a:schemeClr>
                </a:solidFill>
                <a:latin typeface="Tahoma" pitchFamily="34" charset="0"/>
                <a:ea typeface="Tahoma" pitchFamily="34" charset="0"/>
                <a:cs typeface="Tahoma" pitchFamily="34" charset="0"/>
              </a:rPr>
              <a:t>Ammattiopisto Tavastian Turengin logistiikka-alan toimipisteeseen hankittiin jumppapalloja, tasapainolautoja, leuanvetotankoja, kaksi pingispöytää sekä muita tarvikkeita. </a:t>
            </a:r>
            <a:endParaRPr lang="fi-FI" sz="1500" dirty="0"/>
          </a:p>
        </p:txBody>
      </p:sp>
      <p:pic>
        <p:nvPicPr>
          <p:cNvPr id="2050" name="Picture 2" descr="http://www.liikkuvaamis.fi/sites/default/files/_turenki_kuvat_3-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2869" y="322556"/>
            <a:ext cx="3792705" cy="2528470"/>
          </a:xfrm>
          <a:prstGeom prst="rect">
            <a:avLst/>
          </a:prstGeom>
          <a:noFill/>
          <a:extLst>
            <a:ext uri="{909E8E84-426E-40DD-AFC4-6F175D3DCCD1}">
              <a14:hiddenFill xmlns:a14="http://schemas.microsoft.com/office/drawing/2010/main">
                <a:solidFill>
                  <a:srgbClr val="FFFFFF"/>
                </a:solidFill>
              </a14:hiddenFill>
            </a:ext>
          </a:extLst>
        </p:spPr>
      </p:pic>
      <p:pic>
        <p:nvPicPr>
          <p:cNvPr id="5" name="Kuva 4" descr="Kuva, joka sisältää kohteen seinä, henkilö, sisä, rakennus&#10;&#10;Kuvaus luotu automaattisesti">
            <a:extLst>
              <a:ext uri="{FF2B5EF4-FFF2-40B4-BE49-F238E27FC236}">
                <a16:creationId xmlns:a16="http://schemas.microsoft.com/office/drawing/2014/main" id="{31E371B8-0A9E-462A-9A67-43E523004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534" y="2877516"/>
            <a:ext cx="3794043" cy="2529362"/>
          </a:xfrm>
          <a:prstGeom prst="rect">
            <a:avLst/>
          </a:prstGeom>
        </p:spPr>
      </p:pic>
      <p:pic>
        <p:nvPicPr>
          <p:cNvPr id="7" name="Kuva 6" descr="Kuva, joka sisältää kohteen henkilö, sisä, lattia, urheilu&#10;&#10;Kuvaus luotu automaattisesti">
            <a:extLst>
              <a:ext uri="{FF2B5EF4-FFF2-40B4-BE49-F238E27FC236}">
                <a16:creationId xmlns:a16="http://schemas.microsoft.com/office/drawing/2014/main" id="{4F5320B7-05A3-4A11-A11E-B043BE81DB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0577" y="2877516"/>
            <a:ext cx="3792705" cy="2528470"/>
          </a:xfrm>
          <a:prstGeom prst="rect">
            <a:avLst/>
          </a:prstGeom>
        </p:spPr>
      </p:pic>
      <p:pic>
        <p:nvPicPr>
          <p:cNvPr id="11" name="Kuva 10" descr="Kuva, joka sisältää kohteen henkilö, sisä, mies, tie&#10;&#10;Kuvaus luotu automaattisesti">
            <a:extLst>
              <a:ext uri="{FF2B5EF4-FFF2-40B4-BE49-F238E27FC236}">
                <a16:creationId xmlns:a16="http://schemas.microsoft.com/office/drawing/2014/main" id="{F55BA16F-F861-44C9-83B7-32B53B1628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169" y="350578"/>
            <a:ext cx="3790408" cy="2526938"/>
          </a:xfrm>
          <a:prstGeom prst="rect">
            <a:avLst/>
          </a:prstGeom>
        </p:spPr>
      </p:pic>
      <p:pic>
        <p:nvPicPr>
          <p:cNvPr id="13" name="Kuva 12">
            <a:extLst>
              <a:ext uri="{FF2B5EF4-FFF2-40B4-BE49-F238E27FC236}">
                <a16:creationId xmlns:a16="http://schemas.microsoft.com/office/drawing/2014/main" id="{DA204972-77EB-4A17-8118-DB941E27282B}"/>
              </a:ext>
            </a:extLst>
          </p:cNvPr>
          <p:cNvPicPr>
            <a:picLocks noChangeAspect="1"/>
          </p:cNvPicPr>
          <p:nvPr/>
        </p:nvPicPr>
        <p:blipFill>
          <a:blip r:embed="rId8"/>
          <a:stretch>
            <a:fillRect/>
          </a:stretch>
        </p:blipFill>
        <p:spPr>
          <a:xfrm>
            <a:off x="5004048" y="637925"/>
            <a:ext cx="2743438" cy="481626"/>
          </a:xfrm>
          <a:prstGeom prst="rect">
            <a:avLst/>
          </a:prstGeom>
        </p:spPr>
      </p:pic>
    </p:spTree>
    <p:extLst>
      <p:ext uri="{BB962C8B-B14F-4D97-AF65-F5344CB8AC3E}">
        <p14:creationId xmlns:p14="http://schemas.microsoft.com/office/powerpoint/2010/main" val="30498406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0" name="Kuv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grpSp>
        <p:nvGrpSpPr>
          <p:cNvPr id="11" name="Ryhmä 10"/>
          <p:cNvGrpSpPr/>
          <p:nvPr/>
        </p:nvGrpSpPr>
        <p:grpSpPr>
          <a:xfrm>
            <a:off x="395536" y="1767748"/>
            <a:ext cx="7121128" cy="3317436"/>
            <a:chOff x="403200" y="1340767"/>
            <a:chExt cx="7121128" cy="3317436"/>
          </a:xfrm>
        </p:grpSpPr>
        <p:sp>
          <p:nvSpPr>
            <p:cNvPr id="2" name="Suorakulmio 1"/>
            <p:cNvSpPr/>
            <p:nvPr/>
          </p:nvSpPr>
          <p:spPr>
            <a:xfrm>
              <a:off x="1867074" y="1720614"/>
              <a:ext cx="5657254" cy="2160240"/>
            </a:xfrm>
            <a:prstGeom prst="rect">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orakulmainen kolmio 2"/>
            <p:cNvSpPr/>
            <p:nvPr/>
          </p:nvSpPr>
          <p:spPr>
            <a:xfrm rot="8251616" flipH="1">
              <a:off x="2167200" y="3455795"/>
              <a:ext cx="759911" cy="1202408"/>
            </a:xfrm>
            <a:prstGeom prst="rtTriangle">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Suorakulmio 5"/>
            <p:cNvSpPr/>
            <p:nvPr/>
          </p:nvSpPr>
          <p:spPr>
            <a:xfrm>
              <a:off x="403200" y="1340767"/>
              <a:ext cx="1471538" cy="2716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15" name="Tekstiruutu 14"/>
          <p:cNvSpPr txBox="1"/>
          <p:nvPr/>
        </p:nvSpPr>
        <p:spPr>
          <a:xfrm>
            <a:off x="2483768" y="2212052"/>
            <a:ext cx="4464496" cy="2031325"/>
          </a:xfrm>
          <a:prstGeom prst="rect">
            <a:avLst/>
          </a:prstGeom>
          <a:noFill/>
        </p:spPr>
        <p:txBody>
          <a:bodyPr wrap="square" anchor="ctr" anchorCtr="0">
            <a:spAutoFit/>
          </a:bodyPr>
          <a:lstStyle/>
          <a:p>
            <a:pPr algn="ctr" fontAlgn="auto">
              <a:spcBef>
                <a:spcPts val="0"/>
              </a:spcBef>
              <a:spcAft>
                <a:spcPts val="0"/>
              </a:spcAft>
              <a:defRPr/>
            </a:pPr>
            <a:r>
              <a:rPr lang="fi-FI" dirty="0">
                <a:solidFill>
                  <a:schemeClr val="bg1"/>
                </a:solidFill>
                <a:latin typeface="Tahoma" pitchFamily="34" charset="0"/>
                <a:ea typeface="Tahoma" pitchFamily="34" charset="0"/>
                <a:cs typeface="Tahoma" pitchFamily="34" charset="0"/>
              </a:rPr>
              <a:t>Yhden asian olen ainakin huomannut. Jos työsalissa joutuu odottelemaan tekemään pääsemistä, olen miettinyt, että missä opiskelijat ovat. Yleensä he ovat painuneet tupakalle, mutta nykyään he ovat tuolla </a:t>
            </a:r>
            <a:r>
              <a:rPr lang="fi-FI" dirty="0" err="1">
                <a:solidFill>
                  <a:schemeClr val="bg1"/>
                </a:solidFill>
                <a:latin typeface="Tahoma" pitchFamily="34" charset="0"/>
                <a:ea typeface="Tahoma" pitchFamily="34" charset="0"/>
                <a:cs typeface="Tahoma" pitchFamily="34" charset="0"/>
              </a:rPr>
              <a:t>pingispyödän</a:t>
            </a:r>
            <a:r>
              <a:rPr lang="fi-FI" dirty="0">
                <a:solidFill>
                  <a:schemeClr val="bg1"/>
                </a:solidFill>
                <a:latin typeface="Tahoma" pitchFamily="34" charset="0"/>
                <a:ea typeface="Tahoma" pitchFamily="34" charset="0"/>
                <a:cs typeface="Tahoma" pitchFamily="34" charset="0"/>
              </a:rPr>
              <a:t> luona. Opiskelijat käyvät siellä nyt enemmän kuin tupakalla. </a:t>
            </a:r>
          </a:p>
        </p:txBody>
      </p:sp>
      <p:sp>
        <p:nvSpPr>
          <p:cNvPr id="12" name="Suorakulmio 11"/>
          <p:cNvSpPr/>
          <p:nvPr/>
        </p:nvSpPr>
        <p:spPr>
          <a:xfrm>
            <a:off x="2731937" y="4473987"/>
            <a:ext cx="3101170" cy="323165"/>
          </a:xfrm>
          <a:prstGeom prst="rect">
            <a:avLst/>
          </a:prstGeom>
        </p:spPr>
        <p:txBody>
          <a:bodyPr wrap="none">
            <a:spAutoFit/>
          </a:bodyPr>
          <a:lstStyle/>
          <a:p>
            <a:r>
              <a:rPr lang="fi-FI" sz="1500" dirty="0">
                <a:solidFill>
                  <a:schemeClr val="tx1">
                    <a:lumMod val="75000"/>
                    <a:lumOff val="25000"/>
                  </a:schemeClr>
                </a:solidFill>
                <a:latin typeface="Tahoma" pitchFamily="34" charset="0"/>
                <a:ea typeface="Tahoma" pitchFamily="34" charset="0"/>
                <a:cs typeface="Tahoma" pitchFamily="34" charset="0"/>
              </a:rPr>
              <a:t>Ari-Pekka, logistiikka-alan opettaja</a:t>
            </a:r>
            <a:endParaRPr lang="fi-FI" sz="1500" dirty="0"/>
          </a:p>
        </p:txBody>
      </p:sp>
    </p:spTree>
    <p:extLst>
      <p:ext uri="{BB962C8B-B14F-4D97-AF65-F5344CB8AC3E}">
        <p14:creationId xmlns:p14="http://schemas.microsoft.com/office/powerpoint/2010/main" val="35579307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26672"/>
            <a:ext cx="9144000" cy="1772816"/>
          </a:xfrm>
          <a:prstGeom prst="rect">
            <a:avLst/>
          </a:prstGeom>
          <a:solidFill>
            <a:srgbClr val="F9E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p:cNvSpPr txBox="1"/>
          <p:nvPr/>
        </p:nvSpPr>
        <p:spPr>
          <a:xfrm>
            <a:off x="2072849" y="1965061"/>
            <a:ext cx="7253027" cy="4493538"/>
          </a:xfrm>
          <a:prstGeom prst="rect">
            <a:avLst/>
          </a:prstGeom>
          <a:noFill/>
        </p:spPr>
        <p:txBody>
          <a:bodyPr wrap="square" anchor="ctr">
            <a:spAutoFit/>
          </a:bodyPr>
          <a:lstStyle/>
          <a:p>
            <a:pPr defTabSz="360000">
              <a:buClr>
                <a:srgbClr val="E72E79"/>
              </a:buClr>
              <a:buSzPct val="85000"/>
              <a:tabLst>
                <a:tab pos="162000" algn="l"/>
                <a:tab pos="360000" algn="l"/>
                <a:tab pos="540000" algn="l"/>
              </a:tabLst>
              <a:defRPr/>
            </a:pPr>
            <a:r>
              <a:rPr lang="fi-FI" sz="1600" dirty="0">
                <a:latin typeface="Tahoma" pitchFamily="34" charset="0"/>
                <a:ea typeface="Tahoma" pitchFamily="34" charset="0"/>
                <a:cs typeface="Tahoma" pitchFamily="34" charset="0"/>
              </a:rPr>
              <a:t>Länsi-Uudenmaan koulutuskuntayhtymä </a:t>
            </a:r>
            <a:r>
              <a:rPr lang="fi-FI" sz="1600" dirty="0" err="1">
                <a:latin typeface="Tahoma" pitchFamily="34" charset="0"/>
                <a:ea typeface="Tahoma" pitchFamily="34" charset="0"/>
                <a:cs typeface="Tahoma" pitchFamily="34" charset="0"/>
              </a:rPr>
              <a:t>Luksian</a:t>
            </a:r>
            <a:r>
              <a:rPr lang="fi-FI" sz="1600" dirty="0">
                <a:latin typeface="Tahoma" pitchFamily="34" charset="0"/>
                <a:ea typeface="Tahoma" pitchFamily="34" charset="0"/>
                <a:cs typeface="Tahoma" pitchFamily="34" charset="0"/>
              </a:rPr>
              <a:t> logistiikka-alalla on viety työkykyliikunta kuljetusalan työsaliin. Monipuolinen rastirata sisältää erilaisia käytännön työtehtävien kaltaisia fyysisiä harjoituksia.</a:t>
            </a:r>
          </a:p>
          <a:p>
            <a:pPr defTabSz="360000">
              <a:buClr>
                <a:srgbClr val="E72E79"/>
              </a:buClr>
              <a:buSzPct val="85000"/>
              <a:tabLst>
                <a:tab pos="162000" algn="l"/>
                <a:tab pos="360000" algn="l"/>
                <a:tab pos="540000" algn="l"/>
              </a:tabLst>
              <a:defRPr/>
            </a:pPr>
            <a:endParaRPr lang="fi-FI" sz="1600" dirty="0">
              <a:latin typeface="Tahoma" pitchFamily="34" charset="0"/>
              <a:ea typeface="Tahoma" pitchFamily="34" charset="0"/>
              <a:cs typeface="Tahoma" pitchFamily="34" charset="0"/>
            </a:endParaRPr>
          </a:p>
          <a:p>
            <a:pPr defTabSz="360000">
              <a:buClr>
                <a:srgbClr val="E72E79"/>
              </a:buClr>
              <a:buSzPct val="85000"/>
              <a:tabLst>
                <a:tab pos="162000" algn="l"/>
                <a:tab pos="360000" algn="l"/>
                <a:tab pos="540000" algn="l"/>
              </a:tabLst>
              <a:defRPr/>
            </a:pPr>
            <a:endParaRPr lang="fi-FI" sz="1600" dirty="0">
              <a:latin typeface="Tahoma" pitchFamily="34" charset="0"/>
              <a:ea typeface="Tahoma" pitchFamily="34" charset="0"/>
              <a:cs typeface="Tahoma" pitchFamily="34" charset="0"/>
            </a:endParaRPr>
          </a:p>
          <a:p>
            <a:pPr defTabSz="360000">
              <a:buClr>
                <a:srgbClr val="E72E79"/>
              </a:buClr>
              <a:buSzPct val="85000"/>
              <a:tabLst>
                <a:tab pos="162000" algn="l"/>
                <a:tab pos="360000" algn="l"/>
                <a:tab pos="540000" algn="l"/>
              </a:tabLst>
              <a:defRPr/>
            </a:pPr>
            <a:endParaRPr lang="fi-FI" sz="1600" dirty="0">
              <a:latin typeface="Tahoma" pitchFamily="34" charset="0"/>
              <a:ea typeface="Tahoma" pitchFamily="34" charset="0"/>
              <a:cs typeface="Tahoma" pitchFamily="34" charset="0"/>
            </a:endParaRPr>
          </a:p>
          <a:p>
            <a:pPr defTabSz="360000">
              <a:buClr>
                <a:srgbClr val="E72E79"/>
              </a:buClr>
              <a:buSzPct val="85000"/>
              <a:tabLst>
                <a:tab pos="162000" algn="l"/>
                <a:tab pos="360000" algn="l"/>
                <a:tab pos="540000" algn="l"/>
              </a:tabLst>
              <a:defRPr/>
            </a:pPr>
            <a:endParaRPr lang="fi-FI" sz="1600" dirty="0">
              <a:latin typeface="Tahoma" pitchFamily="34" charset="0"/>
              <a:ea typeface="Tahoma" pitchFamily="34" charset="0"/>
              <a:cs typeface="Tahoma" pitchFamily="34" charset="0"/>
            </a:endParaRPr>
          </a:p>
          <a:p>
            <a:pPr defTabSz="360000">
              <a:buClr>
                <a:srgbClr val="E72E79"/>
              </a:buClr>
              <a:buSzPct val="85000"/>
              <a:tabLst>
                <a:tab pos="162000" algn="l"/>
                <a:tab pos="360000" algn="l"/>
                <a:tab pos="540000" algn="l"/>
              </a:tabLst>
              <a:defRPr/>
            </a:pPr>
            <a:endParaRPr lang="fi-FI" sz="1600" dirty="0">
              <a:latin typeface="Tahoma" pitchFamily="34" charset="0"/>
              <a:ea typeface="Tahoma" pitchFamily="34" charset="0"/>
              <a:cs typeface="Tahoma" pitchFamily="34" charset="0"/>
            </a:endParaRPr>
          </a:p>
          <a:p>
            <a:pPr defTabSz="360000">
              <a:buClr>
                <a:srgbClr val="E72E79"/>
              </a:buClr>
              <a:buSzPct val="85000"/>
              <a:tabLst>
                <a:tab pos="162000" algn="l"/>
                <a:tab pos="360000" algn="l"/>
                <a:tab pos="540000" algn="l"/>
              </a:tabLst>
              <a:defRPr/>
            </a:pPr>
            <a:endParaRPr lang="fi-FI" sz="1600" dirty="0">
              <a:latin typeface="Tahoma" pitchFamily="34" charset="0"/>
              <a:ea typeface="Tahoma" pitchFamily="34" charset="0"/>
              <a:cs typeface="Tahoma" pitchFamily="34" charset="0"/>
            </a:endParaRPr>
          </a:p>
          <a:p>
            <a:pPr defTabSz="360000">
              <a:buClr>
                <a:srgbClr val="E72E79"/>
              </a:buClr>
              <a:buSzPct val="85000"/>
              <a:tabLst>
                <a:tab pos="162000" algn="l"/>
                <a:tab pos="360000" algn="l"/>
                <a:tab pos="540000" algn="l"/>
              </a:tabLst>
              <a:defRPr/>
            </a:pPr>
            <a:endParaRPr lang="fi-FI" sz="1600" dirty="0">
              <a:latin typeface="Tahoma" pitchFamily="34" charset="0"/>
              <a:ea typeface="Tahoma" pitchFamily="34" charset="0"/>
              <a:cs typeface="Tahoma" pitchFamily="34" charset="0"/>
            </a:endParaRPr>
          </a:p>
          <a:p>
            <a:pPr defTabSz="360000">
              <a:buClr>
                <a:srgbClr val="E72E79"/>
              </a:buClr>
              <a:buSzPct val="85000"/>
              <a:tabLst>
                <a:tab pos="162000" algn="l"/>
                <a:tab pos="360000" algn="l"/>
                <a:tab pos="540000" algn="l"/>
              </a:tabLst>
              <a:defRPr/>
            </a:pPr>
            <a:endParaRPr lang="fi-FI" sz="1600" dirty="0">
              <a:latin typeface="Tahoma" pitchFamily="34" charset="0"/>
              <a:ea typeface="Tahoma" pitchFamily="34" charset="0"/>
              <a:cs typeface="Tahoma" pitchFamily="34" charset="0"/>
            </a:endParaRPr>
          </a:p>
          <a:p>
            <a:pPr defTabSz="360000">
              <a:buClr>
                <a:srgbClr val="E72E79"/>
              </a:buClr>
              <a:buSzPct val="85000"/>
              <a:tabLst>
                <a:tab pos="162000" algn="l"/>
                <a:tab pos="360000" algn="l"/>
                <a:tab pos="540000" algn="l"/>
              </a:tabLst>
              <a:defRPr/>
            </a:pPr>
            <a:endParaRPr lang="fi-FI" sz="1600" dirty="0">
              <a:latin typeface="Tahoma" pitchFamily="34" charset="0"/>
              <a:ea typeface="Tahoma" pitchFamily="34" charset="0"/>
              <a:cs typeface="Tahoma" pitchFamily="34" charset="0"/>
            </a:endParaRPr>
          </a:p>
          <a:p>
            <a:pPr defTabSz="360000">
              <a:buClr>
                <a:srgbClr val="E72E79"/>
              </a:buClr>
              <a:buSzPct val="85000"/>
              <a:tabLst>
                <a:tab pos="162000" algn="l"/>
                <a:tab pos="360000" algn="l"/>
                <a:tab pos="540000" algn="l"/>
              </a:tabLst>
              <a:defRPr/>
            </a:pPr>
            <a:endParaRPr lang="fi-FI" sz="1600" dirty="0">
              <a:latin typeface="Tahoma" pitchFamily="34" charset="0"/>
              <a:ea typeface="Tahoma" pitchFamily="34" charset="0"/>
              <a:cs typeface="Tahoma" pitchFamily="34" charset="0"/>
            </a:endParaRPr>
          </a:p>
          <a:p>
            <a:pPr defTabSz="360000">
              <a:buClr>
                <a:srgbClr val="E72E79"/>
              </a:buClr>
              <a:buSzPct val="85000"/>
              <a:tabLst>
                <a:tab pos="162000" algn="l"/>
                <a:tab pos="360000" algn="l"/>
                <a:tab pos="540000" algn="l"/>
              </a:tabLst>
              <a:defRPr/>
            </a:pPr>
            <a:endParaRPr lang="fi-FI" sz="1600" b="1" dirty="0">
              <a:latin typeface="Tahoma" pitchFamily="34" charset="0"/>
              <a:ea typeface="Tahoma" pitchFamily="34" charset="0"/>
              <a:cs typeface="Tahoma" pitchFamily="34" charset="0"/>
            </a:endParaRPr>
          </a:p>
          <a:p>
            <a:pPr defTabSz="360000">
              <a:buClr>
                <a:srgbClr val="E72E79"/>
              </a:buClr>
              <a:buSzPct val="85000"/>
              <a:tabLst>
                <a:tab pos="162000" algn="l"/>
                <a:tab pos="360000" algn="l"/>
                <a:tab pos="540000" algn="l"/>
              </a:tabLst>
              <a:defRPr/>
            </a:pPr>
            <a:endParaRPr lang="fi-FI" sz="1600" b="1" dirty="0">
              <a:latin typeface="Tahoma" pitchFamily="34" charset="0"/>
              <a:ea typeface="Tahoma" pitchFamily="34" charset="0"/>
              <a:cs typeface="Tahoma" pitchFamily="34" charset="0"/>
            </a:endParaRPr>
          </a:p>
          <a:p>
            <a:pPr defTabSz="360000">
              <a:buClr>
                <a:srgbClr val="E72E79"/>
              </a:buClr>
              <a:buSzPct val="85000"/>
              <a:tabLst>
                <a:tab pos="162000" algn="l"/>
                <a:tab pos="360000" algn="l"/>
                <a:tab pos="540000" algn="l"/>
              </a:tabLst>
              <a:defRPr/>
            </a:pPr>
            <a:endParaRPr lang="fi-FI" sz="1600" b="1" dirty="0">
              <a:latin typeface="Tahoma" pitchFamily="34" charset="0"/>
              <a:ea typeface="Tahoma" pitchFamily="34" charset="0"/>
              <a:cs typeface="Tahoma" pitchFamily="34" charset="0"/>
            </a:endParaRPr>
          </a:p>
          <a:p>
            <a:pPr defTabSz="360000">
              <a:buClr>
                <a:srgbClr val="E72E79"/>
              </a:buClr>
              <a:buSzPct val="85000"/>
              <a:tabLst>
                <a:tab pos="162000" algn="l"/>
                <a:tab pos="360000" algn="l"/>
                <a:tab pos="540000" algn="l"/>
              </a:tabLst>
              <a:defRPr/>
            </a:pPr>
            <a:r>
              <a:rPr lang="fi-FI" sz="1600" b="1" dirty="0">
                <a:latin typeface="Tahoma" pitchFamily="34" charset="0"/>
                <a:ea typeface="Tahoma" pitchFamily="34" charset="0"/>
                <a:cs typeface="Tahoma" pitchFamily="34" charset="0"/>
              </a:rPr>
              <a:t>Katso video </a:t>
            </a:r>
            <a:r>
              <a:rPr lang="fi-FI" sz="1600" dirty="0">
                <a:latin typeface="Tahoma" pitchFamily="34" charset="0"/>
                <a:ea typeface="Tahoma" pitchFamily="34" charset="0"/>
                <a:cs typeface="Tahoma" pitchFamily="34" charset="0"/>
                <a:hlinkClick r:id="rId2"/>
              </a:rPr>
              <a:t>https://liikkuvaamis.fi/project/tykyliikunta-tyosalissa/</a:t>
            </a:r>
            <a:endParaRPr lang="fi-FI" sz="1600" dirty="0">
              <a:latin typeface="Tahoma" pitchFamily="34" charset="0"/>
              <a:ea typeface="Tahoma" pitchFamily="34" charset="0"/>
              <a:cs typeface="Tahoma" pitchFamily="34" charset="0"/>
            </a:endParaRPr>
          </a:p>
          <a:p>
            <a:pPr defTabSz="360000">
              <a:buClr>
                <a:srgbClr val="E72E79"/>
              </a:buClr>
              <a:buSzPct val="85000"/>
              <a:tabLst>
                <a:tab pos="162000" algn="l"/>
                <a:tab pos="360000" algn="l"/>
                <a:tab pos="540000" algn="l"/>
              </a:tabLst>
              <a:defRPr/>
            </a:pPr>
            <a:r>
              <a:rPr lang="fi-FI" sz="1400" dirty="0">
                <a:latin typeface="Tahoma" pitchFamily="34" charset="0"/>
                <a:ea typeface="Tahoma" pitchFamily="34" charset="0"/>
                <a:cs typeface="Tahoma" pitchFamily="34" charset="0"/>
              </a:rPr>
              <a:t>(videon kesto 4min 37sek.)</a:t>
            </a:r>
          </a:p>
        </p:txBody>
      </p:sp>
      <p:pic>
        <p:nvPicPr>
          <p:cNvPr id="8" name="Kuv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1777" y="6399742"/>
            <a:ext cx="873150" cy="363937"/>
          </a:xfrm>
          <a:prstGeom prst="rect">
            <a:avLst/>
          </a:prstGeom>
        </p:spPr>
      </p:pic>
      <p:sp>
        <p:nvSpPr>
          <p:cNvPr id="12" name="Suorakulmainen kolmio 11"/>
          <p:cNvSpPr/>
          <p:nvPr/>
        </p:nvSpPr>
        <p:spPr>
          <a:xfrm rot="10800000" flipH="1">
            <a:off x="0" y="1360375"/>
            <a:ext cx="2339752" cy="5497625"/>
          </a:xfrm>
          <a:prstGeom prst="rtTriangle">
            <a:avLst/>
          </a:prstGeom>
          <a:solidFill>
            <a:srgbClr val="F9E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descr="Kuva, joka sisältää kohteen teksti&#10;&#10;Kuvaus luotu automaattisesti">
            <a:extLst>
              <a:ext uri="{FF2B5EF4-FFF2-40B4-BE49-F238E27FC236}">
                <a16:creationId xmlns:a16="http://schemas.microsoft.com/office/drawing/2014/main" id="{B739E6AF-1AC1-4457-AA7F-298B33A3F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4439" y="3212976"/>
            <a:ext cx="4401572" cy="2471178"/>
          </a:xfrm>
          <a:prstGeom prst="rect">
            <a:avLst/>
          </a:prstGeom>
        </p:spPr>
      </p:pic>
      <p:sp>
        <p:nvSpPr>
          <p:cNvPr id="3" name="Tekstiruutu 2">
            <a:extLst>
              <a:ext uri="{FF2B5EF4-FFF2-40B4-BE49-F238E27FC236}">
                <a16:creationId xmlns:a16="http://schemas.microsoft.com/office/drawing/2014/main" id="{B39282BC-8862-4BCD-BE44-6C6934E512C0}"/>
              </a:ext>
            </a:extLst>
          </p:cNvPr>
          <p:cNvSpPr txBox="1"/>
          <p:nvPr/>
        </p:nvSpPr>
        <p:spPr>
          <a:xfrm>
            <a:off x="5868144" y="524576"/>
            <a:ext cx="3275856" cy="1077218"/>
          </a:xfrm>
          <a:prstGeom prst="rect">
            <a:avLst/>
          </a:prstGeom>
          <a:noFill/>
        </p:spPr>
        <p:txBody>
          <a:bodyPr wrap="square" rtlCol="0">
            <a:spAutoFit/>
          </a:bodyPr>
          <a:lstStyle/>
          <a:p>
            <a:r>
              <a:rPr lang="fi-FI" sz="3200" dirty="0">
                <a:solidFill>
                  <a:schemeClr val="bg1"/>
                </a:solidFill>
                <a:latin typeface="Impact" panose="020B0806030902050204" pitchFamily="34" charset="0"/>
              </a:rPr>
              <a:t>Työkykyliikuntaa työsalissa</a:t>
            </a:r>
          </a:p>
        </p:txBody>
      </p:sp>
      <p:pic>
        <p:nvPicPr>
          <p:cNvPr id="6" name="Kuva 5">
            <a:extLst>
              <a:ext uri="{FF2B5EF4-FFF2-40B4-BE49-F238E27FC236}">
                <a16:creationId xmlns:a16="http://schemas.microsoft.com/office/drawing/2014/main" id="{2AF2DB41-C757-4DDC-9B31-4E0DABC08D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5025545"/>
            <a:ext cx="1454329" cy="1832455"/>
          </a:xfrm>
          <a:prstGeom prst="rect">
            <a:avLst/>
          </a:prstGeom>
        </p:spPr>
      </p:pic>
    </p:spTree>
    <p:extLst>
      <p:ext uri="{BB962C8B-B14F-4D97-AF65-F5344CB8AC3E}">
        <p14:creationId xmlns:p14="http://schemas.microsoft.com/office/powerpoint/2010/main" val="17178173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0" name="Kuv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05" y="6312266"/>
            <a:ext cx="873150" cy="363937"/>
          </a:xfrm>
          <a:prstGeom prst="rect">
            <a:avLst/>
          </a:prstGeom>
        </p:spPr>
      </p:pic>
      <p:sp>
        <p:nvSpPr>
          <p:cNvPr id="9" name="Tekstiruutu 8">
            <a:extLst>
              <a:ext uri="{FF2B5EF4-FFF2-40B4-BE49-F238E27FC236}">
                <a16:creationId xmlns:a16="http://schemas.microsoft.com/office/drawing/2014/main" id="{05050951-80E5-4123-9B8D-8B8AA2A5AA19}"/>
              </a:ext>
            </a:extLst>
          </p:cNvPr>
          <p:cNvSpPr txBox="1"/>
          <p:nvPr/>
        </p:nvSpPr>
        <p:spPr>
          <a:xfrm>
            <a:off x="848305" y="1916832"/>
            <a:ext cx="8412288" cy="3293209"/>
          </a:xfrm>
          <a:prstGeom prst="rect">
            <a:avLst/>
          </a:prstGeom>
          <a:noFill/>
        </p:spPr>
        <p:txBody>
          <a:bodyPr wrap="square">
            <a:spAutoFit/>
          </a:bodyPr>
          <a:lstStyle/>
          <a:p>
            <a:endParaRPr lang="fi-FI" sz="2000" b="1" dirty="0">
              <a:latin typeface="Tahoma" pitchFamily="34" charset="0"/>
              <a:ea typeface="Tahoma" pitchFamily="34" charset="0"/>
              <a:cs typeface="Tahoma" pitchFamily="34" charset="0"/>
            </a:endParaRPr>
          </a:p>
          <a:p>
            <a:r>
              <a:rPr lang="fi-FI" sz="2800" b="1" dirty="0">
                <a:latin typeface="Tahoma" pitchFamily="34" charset="0"/>
                <a:ea typeface="Tahoma" pitchFamily="34" charset="0"/>
                <a:cs typeface="Tahoma" pitchFamily="34" charset="0"/>
              </a:rPr>
              <a:t>Sitten olisi aika tauolle! </a:t>
            </a:r>
          </a:p>
          <a:p>
            <a:endParaRPr lang="fi-FI" sz="2000" b="1" dirty="0">
              <a:latin typeface="Tahoma" pitchFamily="34" charset="0"/>
              <a:ea typeface="Tahoma" pitchFamily="34" charset="0"/>
              <a:cs typeface="Tahoma" pitchFamily="34" charset="0"/>
            </a:endParaRPr>
          </a:p>
          <a:p>
            <a:r>
              <a:rPr lang="fi-FI" sz="2000" b="1" dirty="0">
                <a:latin typeface="Tahoma" pitchFamily="34" charset="0"/>
                <a:ea typeface="Tahoma" pitchFamily="34" charset="0"/>
                <a:cs typeface="Tahoma" pitchFamily="34" charset="0"/>
              </a:rPr>
              <a:t>Yhteiset taukoliikuntahetket sopivat opiskelupäivään!</a:t>
            </a:r>
          </a:p>
          <a:p>
            <a:endParaRPr lang="fi-FI" sz="2000" b="1" dirty="0">
              <a:latin typeface="Tahoma" pitchFamily="34" charset="0"/>
              <a:ea typeface="Tahoma" pitchFamily="34" charset="0"/>
              <a:cs typeface="Tahoma" pitchFamily="34" charset="0"/>
            </a:endParaRPr>
          </a:p>
          <a:p>
            <a:endParaRPr lang="fi-FI" sz="2000" b="1" dirty="0">
              <a:latin typeface="Tahoma" pitchFamily="34" charset="0"/>
              <a:ea typeface="Tahoma" pitchFamily="34" charset="0"/>
              <a:cs typeface="Tahoma" pitchFamily="34" charset="0"/>
            </a:endParaRPr>
          </a:p>
          <a:p>
            <a:endParaRPr lang="fi-FI" sz="2000" b="1" dirty="0">
              <a:latin typeface="Tahoma" pitchFamily="34" charset="0"/>
              <a:ea typeface="Tahoma" pitchFamily="34" charset="0"/>
              <a:cs typeface="Tahoma" pitchFamily="34" charset="0"/>
            </a:endParaRPr>
          </a:p>
          <a:p>
            <a:r>
              <a:rPr lang="fi-FI" sz="2000" b="1" dirty="0">
                <a:latin typeface="Tahoma" pitchFamily="34" charset="0"/>
                <a:ea typeface="Tahoma" pitchFamily="34" charset="0"/>
                <a:cs typeface="Tahoma" pitchFamily="34" charset="0"/>
              </a:rPr>
              <a:t>Ottakaa haltuun niin breikit kuin Amisvartit. </a:t>
            </a:r>
            <a:r>
              <a:rPr lang="fi-FI" sz="2000" b="1" dirty="0">
                <a:latin typeface="Tahoma" pitchFamily="34" charset="0"/>
                <a:ea typeface="Tahoma" pitchFamily="34" charset="0"/>
                <a:cs typeface="Tahoma" pitchFamily="34" charset="0"/>
                <a:sym typeface="Wingdings" panose="05000000000000000000" pitchFamily="2" charset="2"/>
              </a:rPr>
              <a:t> </a:t>
            </a:r>
          </a:p>
          <a:p>
            <a:r>
              <a:rPr lang="fi-FI" sz="2000" b="1" dirty="0">
                <a:latin typeface="Tahoma" pitchFamily="34" charset="0"/>
                <a:ea typeface="Tahoma" pitchFamily="34" charset="0"/>
                <a:cs typeface="Tahoma" pitchFamily="34" charset="0"/>
                <a:sym typeface="Wingdings" panose="05000000000000000000" pitchFamily="2" charset="2"/>
              </a:rPr>
              <a:t> Katso seuraava dia. </a:t>
            </a:r>
            <a:endParaRPr lang="fi-FI" sz="2000" b="1" dirty="0">
              <a:latin typeface="Tahoma" pitchFamily="34" charset="0"/>
              <a:ea typeface="Tahoma" pitchFamily="34" charset="0"/>
              <a:cs typeface="Tahoma" pitchFamily="34" charset="0"/>
            </a:endParaRPr>
          </a:p>
          <a:p>
            <a:endParaRPr lang="fi-FI" sz="2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8652774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0" name="Kuv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05" y="6312266"/>
            <a:ext cx="873150" cy="363937"/>
          </a:xfrm>
          <a:prstGeom prst="rect">
            <a:avLst/>
          </a:prstGeom>
        </p:spPr>
      </p:pic>
      <p:sp>
        <p:nvSpPr>
          <p:cNvPr id="9" name="Tekstiruutu 8">
            <a:extLst>
              <a:ext uri="{FF2B5EF4-FFF2-40B4-BE49-F238E27FC236}">
                <a16:creationId xmlns:a16="http://schemas.microsoft.com/office/drawing/2014/main" id="{05050951-80E5-4123-9B8D-8B8AA2A5AA19}"/>
              </a:ext>
            </a:extLst>
          </p:cNvPr>
          <p:cNvSpPr txBox="1"/>
          <p:nvPr/>
        </p:nvSpPr>
        <p:spPr>
          <a:xfrm>
            <a:off x="1583160" y="287676"/>
            <a:ext cx="7539138" cy="400110"/>
          </a:xfrm>
          <a:prstGeom prst="rect">
            <a:avLst/>
          </a:prstGeom>
          <a:noFill/>
        </p:spPr>
        <p:txBody>
          <a:bodyPr wrap="square">
            <a:spAutoFit/>
          </a:bodyPr>
          <a:lstStyle/>
          <a:p>
            <a:r>
              <a:rPr lang="fi-FI" sz="2000" b="1" dirty="0">
                <a:latin typeface="Tahoma" pitchFamily="34" charset="0"/>
                <a:ea typeface="Tahoma" pitchFamily="34" charset="0"/>
                <a:cs typeface="Tahoma" pitchFamily="34" charset="0"/>
              </a:rPr>
              <a:t>Ota breikki!</a:t>
            </a:r>
          </a:p>
        </p:txBody>
      </p:sp>
      <p:sp>
        <p:nvSpPr>
          <p:cNvPr id="11" name="Tekstiruutu 10">
            <a:extLst>
              <a:ext uri="{FF2B5EF4-FFF2-40B4-BE49-F238E27FC236}">
                <a16:creationId xmlns:a16="http://schemas.microsoft.com/office/drawing/2014/main" id="{BC23C841-A135-475F-BE68-B3FC8268664E}"/>
              </a:ext>
            </a:extLst>
          </p:cNvPr>
          <p:cNvSpPr txBox="1"/>
          <p:nvPr/>
        </p:nvSpPr>
        <p:spPr>
          <a:xfrm>
            <a:off x="683568" y="750769"/>
            <a:ext cx="8784976" cy="2062103"/>
          </a:xfrm>
          <a:prstGeom prst="rect">
            <a:avLst/>
          </a:prstGeom>
          <a:noFill/>
        </p:spPr>
        <p:txBody>
          <a:bodyPr wrap="square">
            <a:spAutoFit/>
          </a:bodyPr>
          <a:lstStyle/>
          <a:p>
            <a:pPr algn="l" fontAlgn="base"/>
            <a:r>
              <a:rPr lang="fi-FI" sz="1600" b="0" i="0" dirty="0">
                <a:effectLst/>
                <a:latin typeface="Roboto" panose="02000000000000000000" pitchFamily="2" charset="0"/>
              </a:rPr>
              <a:t>Jumittaako? Ota breikki ja virkistä hetkessä kehoa ja mieltä! </a:t>
            </a:r>
          </a:p>
          <a:p>
            <a:pPr algn="l" fontAlgn="base"/>
            <a:endParaRPr lang="fi-FI" sz="1600" b="0" i="0" dirty="0">
              <a:effectLst/>
              <a:latin typeface="Roboto" panose="02000000000000000000" pitchFamily="2" charset="0"/>
            </a:endParaRPr>
          </a:p>
          <a:p>
            <a:pPr algn="l" fontAlgn="base"/>
            <a:r>
              <a:rPr lang="fi-FI" sz="1600" b="0" i="0" dirty="0">
                <a:effectLst/>
                <a:latin typeface="Roboto" panose="02000000000000000000" pitchFamily="2" charset="0"/>
              </a:rPr>
              <a:t>Taukovinkki sopii opiskelun ja työtehtävien tauottamiseen missä vaan, eikä erillisiä välineitä vinkin toteuttamiseen tarvita. </a:t>
            </a:r>
          </a:p>
          <a:p>
            <a:pPr algn="l" fontAlgn="base"/>
            <a:r>
              <a:rPr lang="fi-FI" sz="1600" b="0" i="0" dirty="0">
                <a:effectLst/>
                <a:latin typeface="Tahoma" panose="020B0604030504040204" pitchFamily="34" charset="0"/>
                <a:ea typeface="Tahoma" panose="020B0604030504040204" pitchFamily="34" charset="0"/>
                <a:cs typeface="Tahoma" panose="020B0604030504040204" pitchFamily="34" charset="0"/>
              </a:rPr>
              <a:t>Taukoliikuntaa olisi hyvä tehdä pari kertaa työpäivän aikana. Istumista ja seisomista tulisi tauottaa puolen tunnin välein. </a:t>
            </a:r>
          </a:p>
          <a:p>
            <a:pPr algn="l" fontAlgn="base"/>
            <a:endParaRPr lang="fi-FI" sz="1600" dirty="0">
              <a:latin typeface="Tahoma" panose="020B0604030504040204" pitchFamily="34" charset="0"/>
              <a:ea typeface="Tahoma" panose="020B0604030504040204" pitchFamily="34" charset="0"/>
              <a:cs typeface="Tahoma" panose="020B0604030504040204" pitchFamily="34" charset="0"/>
            </a:endParaRPr>
          </a:p>
          <a:p>
            <a:pPr algn="l" fontAlgn="base"/>
            <a:r>
              <a:rPr lang="fi-FI" sz="1600" dirty="0">
                <a:latin typeface="Tahoma" panose="020B0604030504040204" pitchFamily="34" charset="0"/>
                <a:ea typeface="Tahoma" panose="020B0604030504040204" pitchFamily="34" charset="0"/>
                <a:cs typeface="Tahoma" panose="020B0604030504040204" pitchFamily="34" charset="0"/>
              </a:rPr>
              <a:t>Breikkivideot löytyy täältä: </a:t>
            </a:r>
            <a:r>
              <a:rPr lang="fi-FI" sz="1600" dirty="0">
                <a:latin typeface="Tahoma" panose="020B0604030504040204" pitchFamily="34" charset="0"/>
                <a:ea typeface="Tahoma" panose="020B0604030504040204" pitchFamily="34" charset="0"/>
                <a:cs typeface="Tahoma" panose="020B0604030504040204" pitchFamily="34" charset="0"/>
                <a:hlinkClick r:id="rId4"/>
              </a:rPr>
              <a:t>https://liikkuvaamis.fi/project/taukovinkit/</a:t>
            </a:r>
            <a:r>
              <a:rPr lang="fi-FI" sz="1600" dirty="0">
                <a:latin typeface="Tahoma" panose="020B0604030504040204" pitchFamily="34" charset="0"/>
                <a:ea typeface="Tahoma" panose="020B0604030504040204" pitchFamily="34" charset="0"/>
                <a:cs typeface="Tahoma" panose="020B0604030504040204" pitchFamily="34" charset="0"/>
              </a:rPr>
              <a:t> </a:t>
            </a:r>
          </a:p>
        </p:txBody>
      </p:sp>
      <p:sp>
        <p:nvSpPr>
          <p:cNvPr id="2" name="Tekstiruutu 1">
            <a:extLst>
              <a:ext uri="{FF2B5EF4-FFF2-40B4-BE49-F238E27FC236}">
                <a16:creationId xmlns:a16="http://schemas.microsoft.com/office/drawing/2014/main" id="{34F9608E-9A1A-20B5-D211-3E0273DCA16E}"/>
              </a:ext>
            </a:extLst>
          </p:cNvPr>
          <p:cNvSpPr txBox="1"/>
          <p:nvPr/>
        </p:nvSpPr>
        <p:spPr>
          <a:xfrm>
            <a:off x="2339752" y="6046406"/>
            <a:ext cx="6552728" cy="369332"/>
          </a:xfrm>
          <a:prstGeom prst="rect">
            <a:avLst/>
          </a:prstGeom>
          <a:noFill/>
        </p:spPr>
        <p:txBody>
          <a:bodyPr wrap="square" rtlCol="0">
            <a:spAutoFit/>
          </a:bodyPr>
          <a:lstStyle/>
          <a:p>
            <a:pPr algn="l" fontAlgn="base"/>
            <a:r>
              <a:rPr lang="fi-FI" b="1" i="0" dirty="0">
                <a:solidFill>
                  <a:srgbClr val="FD45AA"/>
                </a:solidFill>
                <a:effectLst/>
                <a:latin typeface="Tahoma" panose="020B0604030504040204" pitchFamily="34" charset="0"/>
                <a:ea typeface="Tahoma" panose="020B0604030504040204" pitchFamily="34" charset="0"/>
                <a:cs typeface="Tahoma" panose="020B0604030504040204" pitchFamily="34" charset="0"/>
              </a:rPr>
              <a:t>Ja </a:t>
            </a:r>
            <a:r>
              <a:rPr lang="fi-FI" b="1" dirty="0">
                <a:solidFill>
                  <a:srgbClr val="FD45AA"/>
                </a:solidFill>
                <a:latin typeface="Tahoma" panose="020B0604030504040204" pitchFamily="34" charset="0"/>
                <a:ea typeface="Tahoma" panose="020B0604030504040204" pitchFamily="34" charset="0"/>
                <a:cs typeface="Tahoma" panose="020B0604030504040204" pitchFamily="34" charset="0"/>
              </a:rPr>
              <a:t>tottakai, valitkaa yksi kokeiluun saman tien! </a:t>
            </a:r>
            <a:r>
              <a:rPr lang="fi-FI" b="1" dirty="0">
                <a:solidFill>
                  <a:srgbClr val="FD45AA"/>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endParaRPr lang="fi-FI" b="1" i="0" dirty="0">
              <a:solidFill>
                <a:srgbClr val="FD45AA"/>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Tekstiruutu 2">
            <a:extLst>
              <a:ext uri="{FF2B5EF4-FFF2-40B4-BE49-F238E27FC236}">
                <a16:creationId xmlns:a16="http://schemas.microsoft.com/office/drawing/2014/main" id="{CADD3317-902D-391D-20FC-512E2E4A785C}"/>
              </a:ext>
            </a:extLst>
          </p:cNvPr>
          <p:cNvSpPr txBox="1"/>
          <p:nvPr/>
        </p:nvSpPr>
        <p:spPr>
          <a:xfrm>
            <a:off x="683568" y="3228945"/>
            <a:ext cx="6703385" cy="400110"/>
          </a:xfrm>
          <a:prstGeom prst="rect">
            <a:avLst/>
          </a:prstGeom>
          <a:noFill/>
        </p:spPr>
        <p:txBody>
          <a:bodyPr wrap="square" rtlCol="0">
            <a:spAutoFit/>
          </a:bodyPr>
          <a:lstStyle/>
          <a:p>
            <a:pPr algn="l"/>
            <a:r>
              <a:rPr lang="fi-FI" sz="2000" b="1" dirty="0">
                <a:latin typeface="Tahoma" pitchFamily="34" charset="0"/>
                <a:ea typeface="Tahoma" pitchFamily="34" charset="0"/>
                <a:cs typeface="Tahoma" pitchFamily="34" charset="0"/>
              </a:rPr>
              <a:t>Hyvää oloa amisvartillisesta liikettä!</a:t>
            </a:r>
          </a:p>
        </p:txBody>
      </p:sp>
      <p:sp>
        <p:nvSpPr>
          <p:cNvPr id="4" name="Tekstiruutu 3">
            <a:extLst>
              <a:ext uri="{FF2B5EF4-FFF2-40B4-BE49-F238E27FC236}">
                <a16:creationId xmlns:a16="http://schemas.microsoft.com/office/drawing/2014/main" id="{8176CC15-9EFD-2DBF-3056-002BEA5FF206}"/>
              </a:ext>
            </a:extLst>
          </p:cNvPr>
          <p:cNvSpPr txBox="1"/>
          <p:nvPr/>
        </p:nvSpPr>
        <p:spPr>
          <a:xfrm>
            <a:off x="683568" y="3687771"/>
            <a:ext cx="8064896" cy="1754326"/>
          </a:xfrm>
          <a:prstGeom prst="rect">
            <a:avLst/>
          </a:prstGeom>
          <a:noFill/>
        </p:spPr>
        <p:txBody>
          <a:bodyPr wrap="square" rtlCol="0">
            <a:spAutoFit/>
          </a:bodyPr>
          <a:lstStyle/>
          <a:p>
            <a:r>
              <a:rPr lang="fi-FI" dirty="0"/>
              <a:t>Amisvartti tarjoaa opiskelu- tai työpäivän keskelle rentoa energiaa, iloa ja hyvää oloa amisvartillisella liikettä. </a:t>
            </a:r>
          </a:p>
          <a:p>
            <a:r>
              <a:rPr lang="fi-FI" dirty="0"/>
              <a:t>Liikkeen lisäksi luvassa on paikallista väriä ja osaamista, kun Amisvarttien toteutuksesta vastaa opiskelijoita ja henkilöstöä eri puolilta Suomea.</a:t>
            </a:r>
          </a:p>
          <a:p>
            <a:endParaRPr lang="fi-FI" dirty="0"/>
          </a:p>
          <a:p>
            <a:r>
              <a:rPr lang="fi-FI" dirty="0"/>
              <a:t>Amisvartit löytyy täältä: </a:t>
            </a:r>
            <a:r>
              <a:rPr lang="fi-FI" dirty="0">
                <a:hlinkClick r:id="rId5"/>
              </a:rPr>
              <a:t>https://liikkuvaamis.fi/project/amisvartti/</a:t>
            </a:r>
            <a:r>
              <a:rPr lang="fi-FI" dirty="0"/>
              <a:t> </a:t>
            </a:r>
          </a:p>
        </p:txBody>
      </p:sp>
    </p:spTree>
    <p:extLst>
      <p:ext uri="{BB962C8B-B14F-4D97-AF65-F5344CB8AC3E}">
        <p14:creationId xmlns:p14="http://schemas.microsoft.com/office/powerpoint/2010/main" val="66691094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2915816" y="273156"/>
            <a:ext cx="605772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fi-FI" altLang="fi-FI" sz="2800" dirty="0">
                <a:solidFill>
                  <a:schemeClr val="bg1"/>
                </a:solidFill>
                <a:latin typeface="Impact" pitchFamily="34" charset="0"/>
              </a:rPr>
              <a:t>TUTUSTU MYÖS</a:t>
            </a:r>
            <a:r>
              <a:rPr lang="fi-FI" altLang="fi-FI" sz="2400" dirty="0">
                <a:solidFill>
                  <a:schemeClr val="bg1"/>
                </a:solidFill>
                <a:latin typeface="Impact" pitchFamily="34" charset="0"/>
              </a:rPr>
              <a:t>:</a:t>
            </a:r>
          </a:p>
          <a:p>
            <a:pPr algn="r" eaLnBrk="1" hangingPunct="1"/>
            <a:r>
              <a:rPr lang="fi-FI" altLang="fi-FI" sz="2000" dirty="0">
                <a:solidFill>
                  <a:schemeClr val="bg1"/>
                </a:solidFill>
                <a:latin typeface="Impact" pitchFamily="34" charset="0"/>
              </a:rPr>
              <a:t>liikkuvaamis.fi</a:t>
            </a:r>
          </a:p>
          <a:p>
            <a:pPr algn="r" eaLnBrk="1" hangingPunct="1"/>
            <a:r>
              <a:rPr lang="fi-FI" altLang="fi-FI" sz="2000" dirty="0">
                <a:solidFill>
                  <a:schemeClr val="bg1"/>
                </a:solidFill>
                <a:latin typeface="Impact" pitchFamily="34" charset="0"/>
              </a:rPr>
              <a:t>sakury.net</a:t>
            </a:r>
          </a:p>
          <a:p>
            <a:pPr algn="r" eaLnBrk="1" hangingPunct="1"/>
            <a:r>
              <a:rPr lang="fi-FI" altLang="fi-FI" sz="2000" dirty="0">
                <a:solidFill>
                  <a:schemeClr val="bg1"/>
                </a:solidFill>
                <a:latin typeface="Impact" pitchFamily="34" charset="0"/>
              </a:rPr>
              <a:t>tyokykypassi.fi</a:t>
            </a:r>
          </a:p>
          <a:p>
            <a:pPr algn="r" eaLnBrk="1" hangingPunct="1"/>
            <a:endParaRPr lang="fi-FI" altLang="fi-FI" sz="2800" dirty="0">
              <a:solidFill>
                <a:schemeClr val="bg1"/>
              </a:solidFill>
              <a:latin typeface="Impact" pitchFamily="34" charset="0"/>
            </a:endParaRPr>
          </a:p>
          <a:p>
            <a:pPr algn="r" eaLnBrk="1" hangingPunct="1"/>
            <a:endParaRPr lang="fi-FI" altLang="fi-FI" sz="2800" dirty="0">
              <a:solidFill>
                <a:schemeClr val="bg1"/>
              </a:solidFill>
              <a:latin typeface="Impact" pitchFamily="34" charset="0"/>
            </a:endParaRPr>
          </a:p>
        </p:txBody>
      </p:sp>
      <p:sp>
        <p:nvSpPr>
          <p:cNvPr id="7" name="Tekstiruutu 6"/>
          <p:cNvSpPr txBox="1"/>
          <p:nvPr/>
        </p:nvSpPr>
        <p:spPr>
          <a:xfrm>
            <a:off x="1907704" y="1609387"/>
            <a:ext cx="6840760" cy="4980851"/>
          </a:xfrm>
          <a:prstGeom prst="rect">
            <a:avLst/>
          </a:prstGeom>
          <a:noFill/>
        </p:spPr>
        <p:txBody>
          <a:bodyPr wrap="square" anchor="ctr">
            <a:spAutoFit/>
          </a:bodyPr>
          <a:lstStyle/>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endParaRPr lang="fi-FI" b="1" dirty="0">
              <a:solidFill>
                <a:schemeClr val="tx1">
                  <a:lumMod val="75000"/>
                  <a:lumOff val="25000"/>
                </a:schemeClr>
              </a:solidFill>
              <a:latin typeface="Tahoma" pitchFamily="34" charset="0"/>
              <a:ea typeface="Tahoma" pitchFamily="34" charset="0"/>
              <a:cs typeface="Tahoma" pitchFamily="34" charset="0"/>
            </a:endParaRPr>
          </a:p>
          <a:p>
            <a:pPr defTabSz="360000" fontAlgn="auto">
              <a:spcBef>
                <a:spcPts val="0"/>
              </a:spcBef>
              <a:spcAft>
                <a:spcPts val="500"/>
              </a:spcAft>
              <a:buClr>
                <a:srgbClr val="E72E79"/>
              </a:buClr>
              <a:buSzPct val="85000"/>
              <a:tabLst>
                <a:tab pos="162000" algn="l"/>
                <a:tab pos="360000" algn="l"/>
                <a:tab pos="540000" algn="l"/>
              </a:tabLst>
              <a:defRPr/>
            </a:pPr>
            <a:r>
              <a:rPr lang="fi-FI" b="1" dirty="0">
                <a:solidFill>
                  <a:schemeClr val="tx1">
                    <a:lumMod val="75000"/>
                    <a:lumOff val="25000"/>
                  </a:schemeClr>
                </a:solidFill>
                <a:latin typeface="Tahoma" pitchFamily="34" charset="0"/>
                <a:ea typeface="Tahoma" pitchFamily="34" charset="0"/>
                <a:cs typeface="Tahoma" pitchFamily="34" charset="0"/>
              </a:rPr>
              <a:t>	</a:t>
            </a:r>
            <a:r>
              <a:rPr lang="fi-FI" sz="1600" b="1" dirty="0">
                <a:solidFill>
                  <a:schemeClr val="tx1">
                    <a:lumMod val="75000"/>
                    <a:lumOff val="25000"/>
                  </a:schemeClr>
                </a:solidFill>
                <a:latin typeface="Tahoma" pitchFamily="34" charset="0"/>
                <a:ea typeface="Tahoma" pitchFamily="34" charset="0"/>
                <a:cs typeface="Tahoma" pitchFamily="34" charset="0"/>
              </a:rPr>
              <a:t>Liikkuva amis –sivusto liikkeen lisäämisen tueksi:</a:t>
            </a:r>
          </a:p>
          <a:p>
            <a:pPr marL="742950" lvl="1"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sz="1600" dirty="0">
                <a:solidFill>
                  <a:schemeClr val="tx1">
                    <a:lumMod val="75000"/>
                    <a:lumOff val="25000"/>
                  </a:schemeClr>
                </a:solidFill>
                <a:latin typeface="Tahoma" pitchFamily="34" charset="0"/>
                <a:ea typeface="Tahoma" pitchFamily="34" charset="0"/>
                <a:cs typeface="Tahoma" pitchFamily="34" charset="0"/>
              </a:rPr>
              <a:t>Tutustu esimerkiksi Ideat -osioon, mistä löydät ideoita tapahtumiin ja toimintaan eri kategorioiden alta.</a:t>
            </a:r>
          </a:p>
          <a:p>
            <a:pPr marL="1200150" lvl="2" indent="-285750" defTabSz="360000" fontAlgn="auto">
              <a:spcBef>
                <a:spcPts val="0"/>
              </a:spcBef>
              <a:spcAft>
                <a:spcPts val="500"/>
              </a:spcAft>
              <a:buClr>
                <a:srgbClr val="E72E79"/>
              </a:buClr>
              <a:buSzPct val="85000"/>
              <a:buFont typeface="Courier New" panose="02070309020205020404" pitchFamily="49" charset="0"/>
              <a:buChar char="o"/>
              <a:tabLst>
                <a:tab pos="162000" algn="l"/>
                <a:tab pos="360000" algn="l"/>
                <a:tab pos="540000" algn="l"/>
              </a:tabLst>
              <a:defRPr/>
            </a:pPr>
            <a:r>
              <a:rPr lang="fi-FI" sz="1600" dirty="0">
                <a:solidFill>
                  <a:schemeClr val="tx1">
                    <a:lumMod val="75000"/>
                    <a:lumOff val="25000"/>
                  </a:schemeClr>
                </a:solidFill>
                <a:latin typeface="Tahoma" pitchFamily="34" charset="0"/>
                <a:ea typeface="Tahoma" pitchFamily="34" charset="0"/>
                <a:cs typeface="Tahoma" pitchFamily="34" charset="0"/>
                <a:hlinkClick r:id="rId2"/>
              </a:rPr>
              <a:t>liikkuvaamis.fi</a:t>
            </a:r>
            <a:endParaRPr lang="fi-FI" sz="1600" dirty="0">
              <a:solidFill>
                <a:schemeClr val="tx1">
                  <a:lumMod val="75000"/>
                  <a:lumOff val="25000"/>
                </a:schemeClr>
              </a:solidFill>
              <a:latin typeface="Tahoma" pitchFamily="34" charset="0"/>
              <a:ea typeface="Tahoma" pitchFamily="34" charset="0"/>
              <a:cs typeface="Tahoma" pitchFamily="34" charset="0"/>
            </a:endParaRPr>
          </a:p>
          <a:p>
            <a:pPr marL="0" lvl="1" defTabSz="360000" fontAlgn="auto">
              <a:spcBef>
                <a:spcPts val="0"/>
              </a:spcBef>
              <a:spcAft>
                <a:spcPts val="500"/>
              </a:spcAft>
              <a:buClr>
                <a:srgbClr val="E72E79"/>
              </a:buClr>
              <a:buSzPct val="85000"/>
              <a:tabLst>
                <a:tab pos="162000" algn="l"/>
                <a:tab pos="360000" algn="l"/>
                <a:tab pos="540000" algn="l"/>
              </a:tabLst>
              <a:defRPr/>
            </a:pPr>
            <a:r>
              <a:rPr lang="fi-FI" sz="1600" b="1" dirty="0">
                <a:solidFill>
                  <a:schemeClr val="tx1">
                    <a:lumMod val="75000"/>
                    <a:lumOff val="25000"/>
                  </a:schemeClr>
                </a:solidFill>
                <a:latin typeface="Tahoma" pitchFamily="34" charset="0"/>
                <a:ea typeface="Tahoma" pitchFamily="34" charset="0"/>
                <a:cs typeface="Tahoma" pitchFamily="34" charset="0"/>
              </a:rPr>
              <a:t>SAKU ry on opiskelijoiden oma kulttuuri –ja liikuntajärjestö, jonka omilta sivuilta löydät tietoa sekä valokuvia tapahtumista:</a:t>
            </a:r>
          </a:p>
          <a:p>
            <a:pPr marL="742950" lvl="2"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sz="1600" dirty="0">
                <a:solidFill>
                  <a:schemeClr val="tx1">
                    <a:lumMod val="75000"/>
                    <a:lumOff val="25000"/>
                  </a:schemeClr>
                </a:solidFill>
                <a:latin typeface="Tahoma" pitchFamily="34" charset="0"/>
                <a:ea typeface="Tahoma" pitchFamily="34" charset="0"/>
                <a:cs typeface="Tahoma" pitchFamily="34" charset="0"/>
              </a:rPr>
              <a:t>Tutustu esimerkiksi opiskelijoiden tapahtumakalenteriin, missä listattuna lukuvuoden tapahtumat mihin voi lähteä mukaan.</a:t>
            </a:r>
          </a:p>
          <a:p>
            <a:pPr marL="1200150" lvl="3" indent="-285750" defTabSz="360000" fontAlgn="auto">
              <a:spcBef>
                <a:spcPts val="0"/>
              </a:spcBef>
              <a:spcAft>
                <a:spcPts val="500"/>
              </a:spcAft>
              <a:buClr>
                <a:srgbClr val="E72E79"/>
              </a:buClr>
              <a:buSzPct val="85000"/>
              <a:buFont typeface="Courier New" panose="02070309020205020404" pitchFamily="49" charset="0"/>
              <a:buChar char="o"/>
              <a:tabLst>
                <a:tab pos="162000" algn="l"/>
                <a:tab pos="360000" algn="l"/>
                <a:tab pos="540000" algn="l"/>
              </a:tabLst>
              <a:defRPr/>
            </a:pPr>
            <a:r>
              <a:rPr lang="fi-FI" sz="1600" dirty="0">
                <a:solidFill>
                  <a:schemeClr val="tx1">
                    <a:lumMod val="75000"/>
                    <a:lumOff val="25000"/>
                  </a:schemeClr>
                </a:solidFill>
                <a:latin typeface="Tahoma" pitchFamily="34" charset="0"/>
                <a:ea typeface="Tahoma" pitchFamily="34" charset="0"/>
                <a:cs typeface="Tahoma" pitchFamily="34" charset="0"/>
                <a:hlinkClick r:id="rId3"/>
              </a:rPr>
              <a:t>sakury.net</a:t>
            </a:r>
            <a:endParaRPr lang="fi-FI" sz="1600" dirty="0">
              <a:solidFill>
                <a:schemeClr val="tx1">
                  <a:lumMod val="75000"/>
                  <a:lumOff val="25000"/>
                </a:schemeClr>
              </a:solidFill>
              <a:latin typeface="Tahoma" pitchFamily="34" charset="0"/>
              <a:ea typeface="Tahoma" pitchFamily="34" charset="0"/>
              <a:cs typeface="Tahoma" pitchFamily="34" charset="0"/>
            </a:endParaRPr>
          </a:p>
          <a:p>
            <a:pPr marL="1200150" lvl="3" indent="-285750" defTabSz="360000" fontAlgn="auto">
              <a:spcBef>
                <a:spcPts val="0"/>
              </a:spcBef>
              <a:spcAft>
                <a:spcPts val="500"/>
              </a:spcAft>
              <a:buClr>
                <a:srgbClr val="E72E79"/>
              </a:buClr>
              <a:buSzPct val="85000"/>
              <a:buFont typeface="Courier New" panose="02070309020205020404" pitchFamily="49" charset="0"/>
              <a:buChar char="o"/>
              <a:tabLst>
                <a:tab pos="162000" algn="l"/>
                <a:tab pos="360000" algn="l"/>
                <a:tab pos="540000" algn="l"/>
              </a:tabLst>
              <a:defRPr/>
            </a:pPr>
            <a:endParaRPr lang="fi-FI" sz="1600" dirty="0">
              <a:solidFill>
                <a:schemeClr val="tx1">
                  <a:lumMod val="75000"/>
                  <a:lumOff val="25000"/>
                </a:schemeClr>
              </a:solidFill>
              <a:latin typeface="Tahoma" pitchFamily="34" charset="0"/>
              <a:ea typeface="Tahoma" pitchFamily="34" charset="0"/>
              <a:cs typeface="Tahoma" pitchFamily="34" charset="0"/>
            </a:endParaRPr>
          </a:p>
          <a:p>
            <a:pPr marL="0" lvl="1" defTabSz="360000" fontAlgn="auto">
              <a:spcBef>
                <a:spcPts val="0"/>
              </a:spcBef>
              <a:spcAft>
                <a:spcPts val="500"/>
              </a:spcAft>
              <a:buClr>
                <a:srgbClr val="E72E79"/>
              </a:buClr>
              <a:buSzPct val="85000"/>
              <a:tabLst>
                <a:tab pos="162000" algn="l"/>
                <a:tab pos="360000" algn="l"/>
                <a:tab pos="540000" algn="l"/>
              </a:tabLst>
              <a:defRPr/>
            </a:pPr>
            <a:r>
              <a:rPr lang="fi-FI" sz="1600" b="1" dirty="0">
                <a:solidFill>
                  <a:schemeClr val="tx1">
                    <a:lumMod val="75000"/>
                    <a:lumOff val="25000"/>
                  </a:schemeClr>
                </a:solidFill>
                <a:latin typeface="Tahoma" pitchFamily="34" charset="0"/>
                <a:ea typeface="Tahoma" pitchFamily="34" charset="0"/>
                <a:cs typeface="Tahoma" pitchFamily="34" charset="0"/>
              </a:rPr>
              <a:t>Työkykypassi on ammattiin opiskelevan työkalu työkyky- ja hyvinvointitaitojen vahvistamiseen:</a:t>
            </a:r>
          </a:p>
          <a:p>
            <a:pPr marL="742950" lvl="2"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sz="1600" dirty="0">
                <a:solidFill>
                  <a:schemeClr val="tx1">
                    <a:lumMod val="75000"/>
                    <a:lumOff val="25000"/>
                  </a:schemeClr>
                </a:solidFill>
                <a:latin typeface="Tahoma" pitchFamily="34" charset="0"/>
                <a:ea typeface="Tahoma" pitchFamily="34" charset="0"/>
                <a:cs typeface="Tahoma" pitchFamily="34" charset="0"/>
              </a:rPr>
              <a:t>Työkykypassin tavoitteena on lisätä tietojasi, taitojasi ja motivaatiotasi huolehtia omasta terveydestäsi ja hyvinvoinnistasi opiskelun aikana ja sen jälkeen. </a:t>
            </a:r>
          </a:p>
          <a:p>
            <a:pPr marL="742950" lvl="2"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sz="1600" dirty="0">
                <a:solidFill>
                  <a:schemeClr val="tx1">
                    <a:lumMod val="75000"/>
                    <a:lumOff val="25000"/>
                  </a:schemeClr>
                </a:solidFill>
                <a:latin typeface="Tahoma" pitchFamily="34" charset="0"/>
                <a:ea typeface="Tahoma" pitchFamily="34" charset="0"/>
                <a:cs typeface="Tahoma" pitchFamily="34" charset="0"/>
                <a:hlinkClick r:id="rId4"/>
              </a:rPr>
              <a:t>tyokykypassi.fi</a:t>
            </a:r>
            <a:endParaRPr lang="fi-FI" sz="1600" dirty="0">
              <a:solidFill>
                <a:schemeClr val="tx1">
                  <a:lumMod val="75000"/>
                  <a:lumOff val="25000"/>
                </a:schemeClr>
              </a:solidFill>
              <a:latin typeface="Tahoma" pitchFamily="34" charset="0"/>
              <a:ea typeface="Tahoma" pitchFamily="34" charset="0"/>
              <a:cs typeface="Tahoma" pitchFamily="34" charset="0"/>
            </a:endParaRPr>
          </a:p>
        </p:txBody>
      </p:sp>
      <p:pic>
        <p:nvPicPr>
          <p:cNvPr id="8" name="Kuva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2" y="1360375"/>
            <a:ext cx="2339752" cy="5497625"/>
          </a:xfrm>
          <a:prstGeom prst="rtTriangle">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2442547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p:cNvSpPr/>
          <p:nvPr/>
        </p:nvSpPr>
        <p:spPr>
          <a:xfrm>
            <a:off x="0" y="1556791"/>
            <a:ext cx="9144000" cy="5301207"/>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Suorakulmio 20"/>
          <p:cNvSpPr/>
          <p:nvPr/>
        </p:nvSpPr>
        <p:spPr>
          <a:xfrm>
            <a:off x="0" y="0"/>
            <a:ext cx="9144000" cy="177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58" name="Tekstiruutu 4"/>
          <p:cNvSpPr txBox="1">
            <a:spLocks noChangeArrowheads="1"/>
          </p:cNvSpPr>
          <p:nvPr/>
        </p:nvSpPr>
        <p:spPr bwMode="auto">
          <a:xfrm>
            <a:off x="1979712" y="2639875"/>
            <a:ext cx="702027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i-FI" altLang="fi-FI" sz="7200" dirty="0">
                <a:solidFill>
                  <a:schemeClr val="bg1"/>
                </a:solidFill>
                <a:latin typeface="Impact" pitchFamily="34" charset="0"/>
              </a:rPr>
              <a:t>Ideointi ja suunnittelu</a:t>
            </a:r>
          </a:p>
        </p:txBody>
      </p:sp>
      <p:sp>
        <p:nvSpPr>
          <p:cNvPr id="14" name="Tekstiruutu 13"/>
          <p:cNvSpPr txBox="1"/>
          <p:nvPr/>
        </p:nvSpPr>
        <p:spPr>
          <a:xfrm>
            <a:off x="2159733" y="5547676"/>
            <a:ext cx="7020272" cy="707886"/>
          </a:xfrm>
          <a:prstGeom prst="rect">
            <a:avLst/>
          </a:prstGeom>
          <a:noFill/>
        </p:spPr>
        <p:txBody>
          <a:bodyPr wrap="square">
            <a:spAutoFit/>
          </a:bodyPr>
          <a:lstStyle/>
          <a:p>
            <a:pPr algn="ctr" fontAlgn="auto">
              <a:spcBef>
                <a:spcPts val="0"/>
              </a:spcBef>
              <a:spcAft>
                <a:spcPts val="0"/>
              </a:spcAft>
              <a:defRPr/>
            </a:pPr>
            <a:endParaRPr lang="fi-FI" sz="2000" dirty="0">
              <a:solidFill>
                <a:schemeClr val="bg1"/>
              </a:solidFill>
              <a:latin typeface="Tahoma" pitchFamily="34" charset="0"/>
              <a:ea typeface="Tahoma" pitchFamily="34" charset="0"/>
              <a:cs typeface="Tahoma" pitchFamily="34" charset="0"/>
            </a:endParaRPr>
          </a:p>
          <a:p>
            <a:pPr algn="ctr" fontAlgn="auto">
              <a:spcBef>
                <a:spcPts val="0"/>
              </a:spcBef>
              <a:spcAft>
                <a:spcPts val="0"/>
              </a:spcAft>
              <a:defRPr/>
            </a:pPr>
            <a:r>
              <a:rPr lang="fi-FI" sz="2000" dirty="0">
                <a:solidFill>
                  <a:schemeClr val="bg1"/>
                </a:solidFill>
                <a:latin typeface="Tahoma" pitchFamily="34" charset="0"/>
                <a:ea typeface="Tahoma" pitchFamily="34" charset="0"/>
                <a:cs typeface="Tahoma" pitchFamily="34" charset="0"/>
              </a:rPr>
              <a:t>SAKU ry</a:t>
            </a:r>
          </a:p>
        </p:txBody>
      </p:sp>
      <p:pic>
        <p:nvPicPr>
          <p:cNvPr id="11" name="Kuva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238" y="437804"/>
            <a:ext cx="2213402" cy="922567"/>
          </a:xfrm>
          <a:prstGeom prst="rect">
            <a:avLst/>
          </a:prstGeom>
        </p:spPr>
      </p:pic>
      <p:sp>
        <p:nvSpPr>
          <p:cNvPr id="23" name="Suorakulmainen kolmio 22"/>
          <p:cNvSpPr/>
          <p:nvPr/>
        </p:nvSpPr>
        <p:spPr>
          <a:xfrm rot="10800000" flipH="1">
            <a:off x="0" y="1360372"/>
            <a:ext cx="2339752" cy="54976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43003"/>
            <a:ext cx="2323163" cy="1512168"/>
          </a:xfrm>
          <a:prstGeom prst="rect">
            <a:avLst/>
          </a:prstGeom>
        </p:spPr>
      </p:pic>
    </p:spTree>
    <p:extLst>
      <p:ext uri="{BB962C8B-B14F-4D97-AF65-F5344CB8AC3E}">
        <p14:creationId xmlns:p14="http://schemas.microsoft.com/office/powerpoint/2010/main" val="32858271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36512" y="-47134"/>
            <a:ext cx="9180512" cy="17728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fi-FI" altLang="fi-FI" sz="3200" dirty="0">
                <a:solidFill>
                  <a:prstClr val="white"/>
                </a:solidFill>
                <a:latin typeface="Impact" pitchFamily="34" charset="0"/>
                <a:cs typeface="Arial" charset="0"/>
              </a:rPr>
              <a:t>IDEOINTI JA SUUNNITTELU</a:t>
            </a:r>
          </a:p>
          <a:p>
            <a:pPr lvl="0" algn="r"/>
            <a:r>
              <a:rPr lang="fi-FI" altLang="fi-FI" sz="3200" dirty="0">
                <a:solidFill>
                  <a:prstClr val="white"/>
                </a:solidFill>
                <a:latin typeface="Impact" pitchFamily="34" charset="0"/>
                <a:cs typeface="Arial" charset="0"/>
              </a:rPr>
              <a:t>Yhdessä pohdittavaksi </a:t>
            </a:r>
          </a:p>
        </p:txBody>
      </p:sp>
      <p:sp>
        <p:nvSpPr>
          <p:cNvPr id="7" name="Tekstiruutu 6"/>
          <p:cNvSpPr txBox="1"/>
          <p:nvPr/>
        </p:nvSpPr>
        <p:spPr>
          <a:xfrm>
            <a:off x="1556529" y="2316826"/>
            <a:ext cx="6984776" cy="3736920"/>
          </a:xfrm>
          <a:prstGeom prst="rect">
            <a:avLst/>
          </a:prstGeom>
          <a:noFill/>
        </p:spPr>
        <p:txBody>
          <a:bodyPr wrap="square" anchor="ctr">
            <a:spAutoFit/>
          </a:bodyPr>
          <a:lstStyle/>
          <a:p>
            <a:pPr marL="628650" lvl="2" defTabSz="360000" fontAlgn="auto">
              <a:spcBef>
                <a:spcPts val="0"/>
              </a:spcBef>
              <a:spcAft>
                <a:spcPts val="500"/>
              </a:spcAft>
              <a:buClr>
                <a:srgbClr val="E72E79"/>
              </a:buClr>
              <a:buSzPct val="85000"/>
              <a:tabLst>
                <a:tab pos="162000" algn="l"/>
                <a:tab pos="360000" algn="l"/>
                <a:tab pos="540000" algn="l"/>
              </a:tabLst>
              <a:defRPr/>
            </a:pPr>
            <a:r>
              <a:rPr lang="fi-FI" b="1" dirty="0">
                <a:solidFill>
                  <a:schemeClr val="tx1">
                    <a:lumMod val="75000"/>
                    <a:lumOff val="25000"/>
                  </a:schemeClr>
                </a:solidFill>
                <a:latin typeface="Tahoma" pitchFamily="34" charset="0"/>
                <a:ea typeface="Tahoma" pitchFamily="34" charset="0"/>
                <a:cs typeface="Tahoma" pitchFamily="34" charset="0"/>
              </a:rPr>
              <a:t>Kootaan edellisen vaiheen työskentelyssä nousseita ajatuksia yhteen:</a:t>
            </a:r>
          </a:p>
          <a:p>
            <a:pPr lvl="2"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endParaRPr lang="fi-FI" b="1" dirty="0">
              <a:solidFill>
                <a:schemeClr val="tx1">
                  <a:lumMod val="75000"/>
                  <a:lumOff val="25000"/>
                </a:schemeClr>
              </a:solidFill>
              <a:latin typeface="Tahoma" pitchFamily="34" charset="0"/>
              <a:ea typeface="Tahoma" pitchFamily="34" charset="0"/>
              <a:cs typeface="Tahoma" pitchFamily="34" charset="0"/>
            </a:endParaRPr>
          </a:p>
          <a:p>
            <a:pPr marL="1428750" lvl="3" indent="-342900" defTabSz="360000" fontAlgn="auto">
              <a:spcBef>
                <a:spcPts val="0"/>
              </a:spcBef>
              <a:spcAft>
                <a:spcPts val="500"/>
              </a:spcAft>
              <a:buClr>
                <a:srgbClr val="E72E79"/>
              </a:buClr>
              <a:buSzPct val="85000"/>
              <a:buAutoNum type="arabicPeriod"/>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Miltä muiden oppilaitosten tekevät toiminnat vaikuttavat? </a:t>
            </a:r>
          </a:p>
          <a:p>
            <a:pPr marL="1428750" lvl="3" indent="-342900" defTabSz="360000" fontAlgn="auto">
              <a:spcBef>
                <a:spcPts val="0"/>
              </a:spcBef>
              <a:spcAft>
                <a:spcPts val="500"/>
              </a:spcAft>
              <a:buClr>
                <a:srgbClr val="E72E79"/>
              </a:buClr>
              <a:buSzPct val="85000"/>
              <a:buAutoNum type="arabicPeriod"/>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Mitä liikettä lisääviä tapoja teillä on jo oppilaitoksessa käytössä? </a:t>
            </a:r>
          </a:p>
          <a:p>
            <a:pPr marL="1428750" lvl="3" indent="-342900" defTabSz="360000" fontAlgn="auto">
              <a:spcBef>
                <a:spcPts val="0"/>
              </a:spcBef>
              <a:spcAft>
                <a:spcPts val="500"/>
              </a:spcAft>
              <a:buClr>
                <a:srgbClr val="E72E79"/>
              </a:buClr>
              <a:buSzPct val="85000"/>
              <a:buAutoNum type="arabicPeriod"/>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Miltä tuntuu lähteä suunnittelemaan uusia liikettä lisääviä toimintoja? </a:t>
            </a:r>
          </a:p>
          <a:p>
            <a:pPr marL="1428750" lvl="3" indent="-342900" defTabSz="360000" fontAlgn="auto">
              <a:spcBef>
                <a:spcPts val="0"/>
              </a:spcBef>
              <a:spcAft>
                <a:spcPts val="500"/>
              </a:spcAft>
              <a:buClr>
                <a:srgbClr val="E72E79"/>
              </a:buClr>
              <a:buSzPct val="85000"/>
              <a:buAutoNum type="arabicPeriod"/>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Miten uskotte muiden opiskelijoiden/ henkilöstön innostuvan Liikkuva amis –toiminnasta ja liikkeen lisäämisestä?</a:t>
            </a: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sp>
        <p:nvSpPr>
          <p:cNvPr id="3" name="Suorakulmainen kolmio 2"/>
          <p:cNvSpPr/>
          <p:nvPr/>
        </p:nvSpPr>
        <p:spPr>
          <a:xfrm rot="10800000" flipH="1">
            <a:off x="0" y="1360372"/>
            <a:ext cx="2339752" cy="5497625"/>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542" y="6305759"/>
            <a:ext cx="875946" cy="363600"/>
          </a:xfrm>
          <a:prstGeom prst="rect">
            <a:avLst/>
          </a:prstGeom>
        </p:spPr>
      </p:pic>
      <p:pic>
        <p:nvPicPr>
          <p:cNvPr id="11" name="Kuva 10">
            <a:extLst>
              <a:ext uri="{FF2B5EF4-FFF2-40B4-BE49-F238E27FC236}">
                <a16:creationId xmlns:a16="http://schemas.microsoft.com/office/drawing/2014/main" id="{320D77FB-D120-40DC-A416-6591FD1806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Tree>
    <p:extLst>
      <p:ext uri="{BB962C8B-B14F-4D97-AF65-F5344CB8AC3E}">
        <p14:creationId xmlns:p14="http://schemas.microsoft.com/office/powerpoint/2010/main" val="1393928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1169874" y="446626"/>
            <a:ext cx="77755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fi-FI" altLang="fi-FI" sz="3200" dirty="0">
                <a:solidFill>
                  <a:schemeClr val="bg1"/>
                </a:solidFill>
                <a:latin typeface="Impact" pitchFamily="34" charset="0"/>
              </a:rPr>
              <a:t>LIIKKUVA AMIS –IDEAPAJA</a:t>
            </a:r>
            <a:endParaRPr lang="fi-FI" altLang="fi-FI" sz="2800" dirty="0">
              <a:solidFill>
                <a:schemeClr val="bg1"/>
              </a:solidFill>
              <a:latin typeface="Impact" pitchFamily="34" charset="0"/>
            </a:endParaRPr>
          </a:p>
          <a:p>
            <a:pPr algn="r" eaLnBrk="1" hangingPunct="1"/>
            <a:r>
              <a:rPr lang="fi-FI" altLang="fi-FI" sz="2800" dirty="0">
                <a:solidFill>
                  <a:schemeClr val="bg1"/>
                </a:solidFill>
                <a:latin typeface="Impact" pitchFamily="34" charset="0"/>
              </a:rPr>
              <a:t>Miten toimitaan </a:t>
            </a:r>
            <a:r>
              <a:rPr lang="fi-FI" altLang="fi-FI" sz="2000" dirty="0">
                <a:solidFill>
                  <a:schemeClr val="bg1"/>
                </a:solidFill>
                <a:latin typeface="Impact" pitchFamily="34" charset="0"/>
              </a:rPr>
              <a:t>(pajan ohjaajalle tiedoksi)</a:t>
            </a:r>
            <a:endParaRPr lang="fi-FI" altLang="fi-FI" sz="3200" dirty="0">
              <a:solidFill>
                <a:schemeClr val="bg1"/>
              </a:solidFill>
              <a:latin typeface="Impact" pitchFamily="34" charset="0"/>
            </a:endParaRPr>
          </a:p>
        </p:txBody>
      </p:sp>
      <p:sp>
        <p:nvSpPr>
          <p:cNvPr id="7" name="Tekstiruutu 6"/>
          <p:cNvSpPr txBox="1"/>
          <p:nvPr/>
        </p:nvSpPr>
        <p:spPr>
          <a:xfrm>
            <a:off x="2310872" y="2341758"/>
            <a:ext cx="7128792" cy="2517036"/>
          </a:xfrm>
          <a:prstGeom prst="rect">
            <a:avLst/>
          </a:prstGeom>
          <a:noFill/>
        </p:spPr>
        <p:txBody>
          <a:bodyPr wrap="square" anchor="ctr">
            <a:spAutoFit/>
          </a:bodyPr>
          <a:lstStyle/>
          <a:p>
            <a:pPr defTabSz="360000" fontAlgn="auto">
              <a:spcBef>
                <a:spcPts val="0"/>
              </a:spcBef>
              <a:spcAft>
                <a:spcPts val="500"/>
              </a:spcAft>
              <a:buClr>
                <a:srgbClr val="0D9C38"/>
              </a:buClr>
              <a:buSzPct val="85000"/>
              <a:tabLst>
                <a:tab pos="162000" algn="l"/>
                <a:tab pos="360000" algn="l"/>
                <a:tab pos="540000" algn="l"/>
              </a:tabLst>
              <a:defRPr/>
            </a:pPr>
            <a:r>
              <a:rPr lang="fi-FI" sz="2000" b="1" dirty="0">
                <a:solidFill>
                  <a:schemeClr val="tx1">
                    <a:lumMod val="75000"/>
                    <a:lumOff val="25000"/>
                  </a:schemeClr>
                </a:solidFill>
                <a:latin typeface="Tahoma" pitchFamily="34" charset="0"/>
                <a:ea typeface="Tahoma" pitchFamily="34" charset="0"/>
                <a:cs typeface="Tahoma" pitchFamily="34" charset="0"/>
              </a:rPr>
              <a:t>Ideapaja rakentuu kolmesta osa-alueesta:</a:t>
            </a:r>
          </a:p>
          <a:p>
            <a:pPr marL="285750" indent="-285750"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marL="342900" lvl="0" indent="-342900" defTabSz="360000" fontAlgn="auto">
              <a:lnSpc>
                <a:spcPct val="107000"/>
              </a:lnSpc>
              <a:spcBef>
                <a:spcPts val="0"/>
              </a:spcBef>
              <a:spcAft>
                <a:spcPts val="500"/>
              </a:spcAft>
              <a:buClr>
                <a:srgbClr val="E72E79"/>
              </a:buClr>
              <a:buSzPct val="85000"/>
              <a:buFont typeface="+mj-lt"/>
              <a:buAutoNum type="arabicPeriod"/>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Orientaatio aiheeseen Mitä on Liikkuva amis -toiminta?</a:t>
            </a:r>
          </a:p>
          <a:p>
            <a:pPr marL="342900" lvl="0" indent="-342900" defTabSz="360000" fontAlgn="auto">
              <a:lnSpc>
                <a:spcPct val="107000"/>
              </a:lnSpc>
              <a:spcBef>
                <a:spcPts val="0"/>
              </a:spcBef>
              <a:spcAft>
                <a:spcPts val="500"/>
              </a:spcAft>
              <a:buClr>
                <a:srgbClr val="E72E79"/>
              </a:buClr>
              <a:buSzPct val="85000"/>
              <a:buFont typeface="+mj-lt"/>
              <a:buAutoNum type="arabicPeriod"/>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marL="342900" lvl="0" indent="-342900" defTabSz="360000" fontAlgn="auto">
              <a:lnSpc>
                <a:spcPct val="107000"/>
              </a:lnSpc>
              <a:spcBef>
                <a:spcPts val="0"/>
              </a:spcBef>
              <a:spcAft>
                <a:spcPts val="500"/>
              </a:spcAft>
              <a:buClr>
                <a:srgbClr val="E72E79"/>
              </a:buClr>
              <a:buSzPct val="85000"/>
              <a:buFont typeface="+mj-lt"/>
              <a:buAutoNum type="arabicPeriod"/>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Oman toiminnan ideointi ja suunnittelu</a:t>
            </a:r>
          </a:p>
          <a:p>
            <a:pPr marL="342900" lvl="0" indent="-342900" defTabSz="360000" fontAlgn="auto">
              <a:lnSpc>
                <a:spcPct val="107000"/>
              </a:lnSpc>
              <a:spcBef>
                <a:spcPts val="0"/>
              </a:spcBef>
              <a:spcAft>
                <a:spcPts val="500"/>
              </a:spcAft>
              <a:buClr>
                <a:srgbClr val="E72E79"/>
              </a:buClr>
              <a:buSzPct val="85000"/>
              <a:buFont typeface="+mj-lt"/>
              <a:buAutoNum type="arabicPeriod"/>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marL="342900" lvl="0" indent="-342900" defTabSz="360000" fontAlgn="auto">
              <a:lnSpc>
                <a:spcPct val="107000"/>
              </a:lnSpc>
              <a:spcBef>
                <a:spcPts val="0"/>
              </a:spcBef>
              <a:spcAft>
                <a:spcPts val="500"/>
              </a:spcAft>
              <a:buClr>
                <a:srgbClr val="E72E79"/>
              </a:buClr>
              <a:buSzPct val="85000"/>
              <a:buFont typeface="+mj-lt"/>
              <a:buAutoNum type="arabicPeriod"/>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Toiminnan toteutus ja sen yhteinen pohdinta</a:t>
            </a: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2" y="1360375"/>
            <a:ext cx="2339752" cy="5497625"/>
          </a:xfrm>
          <a:prstGeom prst="rtTriangle">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5CD9F252-2C66-044E-9A76-53BD059E8BBC}"/>
              </a:ext>
            </a:extLst>
          </p:cNvPr>
          <p:cNvSpPr txBox="1"/>
          <p:nvPr/>
        </p:nvSpPr>
        <p:spPr>
          <a:xfrm>
            <a:off x="1115616" y="5301208"/>
            <a:ext cx="7344816" cy="923330"/>
          </a:xfrm>
          <a:prstGeom prst="rect">
            <a:avLst/>
          </a:prstGeom>
          <a:noFill/>
        </p:spPr>
        <p:txBody>
          <a:bodyPr wrap="square" rtlCol="0">
            <a:spAutoFit/>
          </a:bodyPr>
          <a:lstStyle/>
          <a:p>
            <a:r>
              <a:rPr lang="fi-FI" b="1" dirty="0"/>
              <a:t>Huomio! </a:t>
            </a:r>
            <a:r>
              <a:rPr lang="fi-FI" dirty="0"/>
              <a:t>Osa-alueiden toteuttamisen aikataulun voi jokainen ohjaaja itse määritellä. Osa-alueet on mahdollista käydä läpi myös yhden päivän aikana, mutta ehkä se paras lopputulos on jaotella toimintoja hieman eri päiville. </a:t>
            </a:r>
          </a:p>
        </p:txBody>
      </p:sp>
    </p:spTree>
    <p:extLst>
      <p:ext uri="{BB962C8B-B14F-4D97-AF65-F5344CB8AC3E}">
        <p14:creationId xmlns:p14="http://schemas.microsoft.com/office/powerpoint/2010/main" val="23251676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36512" y="-47134"/>
            <a:ext cx="9180512" cy="17728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fi-FI" altLang="fi-FI" sz="3200" dirty="0">
                <a:solidFill>
                  <a:prstClr val="white"/>
                </a:solidFill>
                <a:latin typeface="Impact" pitchFamily="34" charset="0"/>
                <a:cs typeface="Arial" charset="0"/>
              </a:rPr>
              <a:t>IDEOINTI JA SUUNNITTELU</a:t>
            </a:r>
          </a:p>
          <a:p>
            <a:pPr lvl="0" algn="r"/>
            <a:r>
              <a:rPr lang="fi-FI" altLang="fi-FI" sz="3200" dirty="0">
                <a:solidFill>
                  <a:prstClr val="white"/>
                </a:solidFill>
                <a:latin typeface="Impact" pitchFamily="34" charset="0"/>
                <a:cs typeface="Arial" charset="0"/>
              </a:rPr>
              <a:t>Mietittäväksi tulevaa ideointia varten</a:t>
            </a:r>
          </a:p>
        </p:txBody>
      </p:sp>
      <p:sp>
        <p:nvSpPr>
          <p:cNvPr id="7" name="Tekstiruutu 6"/>
          <p:cNvSpPr txBox="1"/>
          <p:nvPr/>
        </p:nvSpPr>
        <p:spPr>
          <a:xfrm>
            <a:off x="1584142" y="1993857"/>
            <a:ext cx="6984776" cy="4483279"/>
          </a:xfrm>
          <a:prstGeom prst="rect">
            <a:avLst/>
          </a:prstGeom>
          <a:noFill/>
        </p:spPr>
        <p:txBody>
          <a:bodyPr wrap="square" anchor="ctr">
            <a:spAutoFit/>
          </a:bodyPr>
          <a:lstStyle/>
          <a:p>
            <a:pPr marL="628650" lvl="2" defTabSz="360000" fontAlgn="auto">
              <a:spcBef>
                <a:spcPts val="0"/>
              </a:spcBef>
              <a:spcAft>
                <a:spcPts val="500"/>
              </a:spcAft>
              <a:buClr>
                <a:srgbClr val="E72E79"/>
              </a:buClr>
              <a:buSzPct val="85000"/>
              <a:tabLst>
                <a:tab pos="162000" algn="l"/>
                <a:tab pos="360000" algn="l"/>
                <a:tab pos="540000" algn="l"/>
              </a:tabLst>
              <a:defRPr/>
            </a:pPr>
            <a:r>
              <a:rPr lang="fi-FI" b="1" dirty="0">
                <a:solidFill>
                  <a:schemeClr val="tx1">
                    <a:lumMod val="75000"/>
                    <a:lumOff val="25000"/>
                  </a:schemeClr>
                </a:solidFill>
                <a:latin typeface="Tahoma" pitchFamily="34" charset="0"/>
                <a:ea typeface="Tahoma" pitchFamily="34" charset="0"/>
                <a:cs typeface="Tahoma" pitchFamily="34" charset="0"/>
              </a:rPr>
              <a:t>Tutustutaan kohta tarkemmin omaan luokkatilaan ja opiskeluympäristöön.</a:t>
            </a:r>
          </a:p>
          <a:p>
            <a:pPr marL="628650" lvl="2" defTabSz="360000" fontAlgn="auto">
              <a:spcBef>
                <a:spcPts val="0"/>
              </a:spcBef>
              <a:spcAft>
                <a:spcPts val="500"/>
              </a:spcAft>
              <a:buClr>
                <a:srgbClr val="E72E79"/>
              </a:buClr>
              <a:buSzPct val="85000"/>
              <a:tabLst>
                <a:tab pos="162000" algn="l"/>
                <a:tab pos="360000" algn="l"/>
                <a:tab pos="540000" algn="l"/>
              </a:tabLst>
              <a:defRPr/>
            </a:pPr>
            <a:endParaRPr lang="fi-FI" b="1" dirty="0">
              <a:solidFill>
                <a:schemeClr val="tx1">
                  <a:lumMod val="75000"/>
                  <a:lumOff val="25000"/>
                </a:schemeClr>
              </a:solidFill>
              <a:latin typeface="Tahoma" pitchFamily="34" charset="0"/>
              <a:ea typeface="Tahoma" pitchFamily="34" charset="0"/>
              <a:cs typeface="Tahoma" pitchFamily="34" charset="0"/>
            </a:endParaRPr>
          </a:p>
          <a:p>
            <a:pPr marL="628650" lvl="2" defTabSz="360000" fontAlgn="auto">
              <a:spcBef>
                <a:spcPts val="0"/>
              </a:spcBef>
              <a:spcAft>
                <a:spcPts val="500"/>
              </a:spcAft>
              <a:buClr>
                <a:srgbClr val="E72E79"/>
              </a:buClr>
              <a:buSzPct val="85000"/>
              <a:tabLst>
                <a:tab pos="162000" algn="l"/>
                <a:tab pos="360000" algn="l"/>
                <a:tab pos="540000" algn="l"/>
              </a:tabLst>
              <a:defRPr/>
            </a:pPr>
            <a:r>
              <a:rPr lang="fi-FI" b="1" dirty="0">
                <a:solidFill>
                  <a:schemeClr val="tx1">
                    <a:lumMod val="75000"/>
                    <a:lumOff val="25000"/>
                  </a:schemeClr>
                </a:solidFill>
                <a:latin typeface="Tahoma" pitchFamily="34" charset="0"/>
                <a:ea typeface="Tahoma" pitchFamily="34" charset="0"/>
                <a:cs typeface="Tahoma" pitchFamily="34" charset="0"/>
              </a:rPr>
              <a:t>Pyritään katsomaan tiloja ja toimintoja hieman eri silmin kun aiemmin:</a:t>
            </a:r>
          </a:p>
          <a:p>
            <a:pPr lvl="2"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Miten tilaa voitaisiin muokata, jotta päivät olisi aktiivisempia tai työskentely olisi tehokasta ja ergonomista?</a:t>
            </a:r>
          </a:p>
          <a:p>
            <a:pPr lvl="2"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Mitä hyviä asioita tiloista löytyy jo nyt?</a:t>
            </a:r>
          </a:p>
          <a:p>
            <a:pPr lvl="2"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Mitä muutoksia olisi hyvä saada niin tiloihin kuin toimintatapoihin?</a:t>
            </a:r>
          </a:p>
          <a:p>
            <a:pPr lvl="2"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Mitä muutoksia arkeen me yhdessä voisimme tehdä?</a:t>
            </a:r>
          </a:p>
          <a:p>
            <a:pPr marL="628650" lvl="2" defTabSz="360000" fontAlgn="auto">
              <a:spcBef>
                <a:spcPts val="0"/>
              </a:spcBef>
              <a:spcAft>
                <a:spcPts val="500"/>
              </a:spcAft>
              <a:buClr>
                <a:srgbClr val="E72E79"/>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lvl="3"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endParaRPr lang="fi-FI" b="1" dirty="0">
              <a:solidFill>
                <a:schemeClr val="tx1">
                  <a:lumMod val="75000"/>
                  <a:lumOff val="25000"/>
                </a:schemeClr>
              </a:solidFill>
              <a:latin typeface="Tahoma" pitchFamily="34" charset="0"/>
              <a:ea typeface="Tahoma" pitchFamily="34" charset="0"/>
              <a:cs typeface="Tahoma" pitchFamily="34" charset="0"/>
            </a:endParaRP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sp>
        <p:nvSpPr>
          <p:cNvPr id="3" name="Suorakulmainen kolmio 2"/>
          <p:cNvSpPr/>
          <p:nvPr/>
        </p:nvSpPr>
        <p:spPr>
          <a:xfrm rot="10800000" flipH="1">
            <a:off x="0" y="1360372"/>
            <a:ext cx="2339752" cy="5497625"/>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542" y="6305759"/>
            <a:ext cx="875946" cy="363600"/>
          </a:xfrm>
          <a:prstGeom prst="rect">
            <a:avLst/>
          </a:prstGeom>
        </p:spPr>
      </p:pic>
      <p:pic>
        <p:nvPicPr>
          <p:cNvPr id="11" name="Kuva 10">
            <a:extLst>
              <a:ext uri="{FF2B5EF4-FFF2-40B4-BE49-F238E27FC236}">
                <a16:creationId xmlns:a16="http://schemas.microsoft.com/office/drawing/2014/main" id="{320D77FB-D120-40DC-A416-6591FD1806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Tree>
    <p:extLst>
      <p:ext uri="{BB962C8B-B14F-4D97-AF65-F5344CB8AC3E}">
        <p14:creationId xmlns:p14="http://schemas.microsoft.com/office/powerpoint/2010/main" val="18067647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145757"/>
            <a:ext cx="9144000" cy="1772816"/>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912064" y="504462"/>
            <a:ext cx="7775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fi-FI" altLang="fi-FI" sz="3600" dirty="0">
                <a:solidFill>
                  <a:schemeClr val="bg1"/>
                </a:solidFill>
                <a:latin typeface="Impact" pitchFamily="34" charset="0"/>
              </a:rPr>
              <a:t>LÄHDETÄÄN SITTEN LIIKKEELLE! </a:t>
            </a: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0" y="1360375"/>
            <a:ext cx="2339752" cy="5497625"/>
          </a:xfrm>
          <a:prstGeom prst="rtTriangle">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656DD170-20C7-0721-0732-D8D0D0507DFD}"/>
              </a:ext>
            </a:extLst>
          </p:cNvPr>
          <p:cNvSpPr txBox="1"/>
          <p:nvPr/>
        </p:nvSpPr>
        <p:spPr>
          <a:xfrm>
            <a:off x="2325402" y="1916832"/>
            <a:ext cx="5904656" cy="5447645"/>
          </a:xfrm>
          <a:prstGeom prst="rect">
            <a:avLst/>
          </a:prstGeom>
          <a:noFill/>
        </p:spPr>
        <p:txBody>
          <a:bodyPr wrap="square" rtlCol="0">
            <a:spAutoFit/>
          </a:bodyPr>
          <a:lstStyle/>
          <a:p>
            <a:r>
              <a:rPr lang="fi-FI" sz="2800" b="1" dirty="0"/>
              <a:t>Tehtävä </a:t>
            </a:r>
            <a:r>
              <a:rPr lang="fi-FI" sz="3200" b="1" dirty="0"/>
              <a:t>1.</a:t>
            </a:r>
          </a:p>
          <a:p>
            <a:r>
              <a:rPr lang="fi-FI" sz="2800" b="1" dirty="0"/>
              <a:t> </a:t>
            </a:r>
          </a:p>
          <a:p>
            <a:r>
              <a:rPr lang="fi-FI" sz="2800" b="1" dirty="0"/>
              <a:t>Omaan luokkatilaan tutustuminen uusin ajatuksin!</a:t>
            </a:r>
          </a:p>
          <a:p>
            <a:endParaRPr lang="fi-FI" sz="2800" dirty="0">
              <a:solidFill>
                <a:schemeClr val="tx1">
                  <a:lumMod val="75000"/>
                  <a:lumOff val="25000"/>
                </a:schemeClr>
              </a:solidFill>
              <a:latin typeface="Tahoma" pitchFamily="34" charset="0"/>
              <a:ea typeface="Tahoma" pitchFamily="34" charset="0"/>
              <a:cs typeface="Tahoma" pitchFamily="34" charset="0"/>
            </a:endParaRPr>
          </a:p>
          <a:p>
            <a:pPr marL="285750" indent="-285750">
              <a:buFont typeface="Arial" panose="020B0604020202020204" pitchFamily="34" charset="0"/>
              <a:buChar char="•"/>
            </a:pPr>
            <a:r>
              <a:rPr lang="fi-FI" dirty="0">
                <a:solidFill>
                  <a:schemeClr val="tx1">
                    <a:lumMod val="95000"/>
                    <a:lumOff val="5000"/>
                  </a:schemeClr>
                </a:solidFill>
                <a:latin typeface="Tahoma" pitchFamily="34" charset="0"/>
                <a:ea typeface="Tahoma" pitchFamily="34" charset="0"/>
                <a:cs typeface="Tahoma" pitchFamily="34" charset="0"/>
              </a:rPr>
              <a:t>Tehtävän voi suorittaa yksin, kaksin tai porukalla</a:t>
            </a:r>
          </a:p>
          <a:p>
            <a:pPr marL="285750" indent="-285750">
              <a:buFont typeface="Arial" panose="020B0604020202020204" pitchFamily="34" charset="0"/>
              <a:buChar char="•"/>
            </a:pPr>
            <a:r>
              <a:rPr lang="fi-FI" dirty="0">
                <a:solidFill>
                  <a:schemeClr val="tx1">
                    <a:lumMod val="95000"/>
                    <a:lumOff val="5000"/>
                  </a:schemeClr>
                </a:solidFill>
                <a:latin typeface="Tahoma" pitchFamily="34" charset="0"/>
                <a:ea typeface="Tahoma" pitchFamily="34" charset="0"/>
                <a:cs typeface="Tahoma" pitchFamily="34" charset="0"/>
              </a:rPr>
              <a:t>Varatkaa tehtävään aikaa ainakin 20min. </a:t>
            </a:r>
          </a:p>
          <a:p>
            <a:pPr marL="285750" indent="-285750">
              <a:buFont typeface="Arial" panose="020B0604020202020204" pitchFamily="34" charset="0"/>
              <a:buChar char="•"/>
            </a:pPr>
            <a:r>
              <a:rPr lang="fi-FI" dirty="0">
                <a:solidFill>
                  <a:schemeClr val="tx1">
                    <a:lumMod val="95000"/>
                    <a:lumOff val="5000"/>
                  </a:schemeClr>
                </a:solidFill>
                <a:latin typeface="Tahoma" pitchFamily="34" charset="0"/>
                <a:ea typeface="Tahoma" pitchFamily="34" charset="0"/>
                <a:cs typeface="Tahoma" pitchFamily="34" charset="0"/>
              </a:rPr>
              <a:t>Kirjoittakaa ideat paperille tai puhelimeen muistiin. Tai ottakaa puhelimella kuvia </a:t>
            </a:r>
          </a:p>
          <a:p>
            <a:pPr marL="285750" indent="-285750">
              <a:buFont typeface="Arial" panose="020B0604020202020204" pitchFamily="34" charset="0"/>
              <a:buChar char="•"/>
            </a:pPr>
            <a:endParaRPr lang="fi-FI" dirty="0">
              <a:solidFill>
                <a:schemeClr val="tx1">
                  <a:lumMod val="95000"/>
                  <a:lumOff val="5000"/>
                </a:schemeClr>
              </a:solidFill>
              <a:latin typeface="Tahoma" pitchFamily="34" charset="0"/>
              <a:ea typeface="Tahoma" pitchFamily="34" charset="0"/>
              <a:cs typeface="Tahoma" pitchFamily="34" charset="0"/>
            </a:endParaRPr>
          </a:p>
          <a:p>
            <a:pPr marL="285750" indent="-285750">
              <a:buFont typeface="Arial" panose="020B0604020202020204" pitchFamily="34" charset="0"/>
              <a:buChar char="•"/>
            </a:pPr>
            <a:endParaRPr lang="fi-FI" dirty="0">
              <a:solidFill>
                <a:schemeClr val="tx1">
                  <a:lumMod val="95000"/>
                  <a:lumOff val="5000"/>
                </a:schemeClr>
              </a:solidFill>
              <a:latin typeface="Tahoma" pitchFamily="34" charset="0"/>
              <a:ea typeface="Tahoma" pitchFamily="34" charset="0"/>
              <a:cs typeface="Tahoma" pitchFamily="34" charset="0"/>
            </a:endParaRPr>
          </a:p>
          <a:p>
            <a:r>
              <a:rPr lang="fi-FI" dirty="0">
                <a:solidFill>
                  <a:schemeClr val="tx1">
                    <a:lumMod val="95000"/>
                    <a:lumOff val="5000"/>
                  </a:schemeClr>
                </a:solidFill>
                <a:latin typeface="Tahoma" pitchFamily="34" charset="0"/>
                <a:ea typeface="Tahoma" pitchFamily="34" charset="0"/>
                <a:cs typeface="Tahoma" pitchFamily="34" charset="0"/>
                <a:sym typeface="Wingdings" panose="05000000000000000000" pitchFamily="2" charset="2"/>
              </a:rPr>
              <a:t> </a:t>
            </a:r>
            <a:r>
              <a:rPr lang="fi-FI" dirty="0">
                <a:solidFill>
                  <a:schemeClr val="tx1">
                    <a:lumMod val="95000"/>
                    <a:lumOff val="5000"/>
                  </a:schemeClr>
                </a:solidFill>
                <a:latin typeface="Tahoma" pitchFamily="34" charset="0"/>
                <a:ea typeface="Tahoma" pitchFamily="34" charset="0"/>
                <a:cs typeface="Tahoma" pitchFamily="34" charset="0"/>
              </a:rPr>
              <a:t>Tehtävä löytyy seuraavalta dialta. </a:t>
            </a:r>
          </a:p>
          <a:p>
            <a:endParaRPr lang="fi-FI" dirty="0">
              <a:solidFill>
                <a:schemeClr val="tx1">
                  <a:lumMod val="95000"/>
                  <a:lumOff val="5000"/>
                </a:schemeClr>
              </a:solidFill>
              <a:latin typeface="Tahoma" pitchFamily="34" charset="0"/>
              <a:ea typeface="Tahoma" pitchFamily="34" charset="0"/>
              <a:cs typeface="Tahoma" pitchFamily="34" charset="0"/>
            </a:endParaRPr>
          </a:p>
          <a:p>
            <a:endParaRPr lang="fi-FI" sz="2800" b="1" dirty="0"/>
          </a:p>
          <a:p>
            <a:endParaRPr lang="fi-FI" sz="2800" b="1" dirty="0"/>
          </a:p>
        </p:txBody>
      </p:sp>
    </p:spTree>
    <p:extLst>
      <p:ext uri="{BB962C8B-B14F-4D97-AF65-F5344CB8AC3E}">
        <p14:creationId xmlns:p14="http://schemas.microsoft.com/office/powerpoint/2010/main" val="865576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145757"/>
            <a:ext cx="9144000" cy="1772816"/>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3878724" y="448263"/>
            <a:ext cx="49686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fi-FI" altLang="fi-FI" sz="3200" dirty="0">
                <a:solidFill>
                  <a:schemeClr val="bg1"/>
                </a:solidFill>
                <a:latin typeface="Impact" pitchFamily="34" charset="0"/>
              </a:rPr>
              <a:t>Oma luokkatila / työsali</a:t>
            </a:r>
          </a:p>
        </p:txBody>
      </p:sp>
      <p:sp>
        <p:nvSpPr>
          <p:cNvPr id="7" name="Tekstiruutu 6"/>
          <p:cNvSpPr txBox="1"/>
          <p:nvPr/>
        </p:nvSpPr>
        <p:spPr>
          <a:xfrm>
            <a:off x="2195736" y="1916832"/>
            <a:ext cx="6856582" cy="3439403"/>
          </a:xfrm>
          <a:prstGeom prst="rect">
            <a:avLst/>
          </a:prstGeom>
          <a:noFill/>
        </p:spPr>
        <p:txBody>
          <a:bodyPr wrap="square" anchor="ctr">
            <a:spAutoFit/>
          </a:bodyPr>
          <a:lstStyle/>
          <a:p>
            <a:pPr defTabSz="360000" fontAlgn="auto">
              <a:spcBef>
                <a:spcPts val="0"/>
              </a:spcBef>
              <a:spcAft>
                <a:spcPts val="500"/>
              </a:spcAft>
              <a:buClr>
                <a:srgbClr val="E72E79"/>
              </a:buClr>
              <a:buSzPct val="85000"/>
              <a:tabLst>
                <a:tab pos="162000" algn="l"/>
                <a:tab pos="360000" algn="l"/>
                <a:tab pos="540000" algn="l"/>
              </a:tabLst>
              <a:defRPr/>
            </a:pPr>
            <a:r>
              <a:rPr lang="fi-FI" b="1" dirty="0">
                <a:latin typeface="Tahoma" pitchFamily="34" charset="0"/>
                <a:ea typeface="Tahoma" pitchFamily="34" charset="0"/>
                <a:cs typeface="Tahoma" pitchFamily="34" charset="0"/>
              </a:rPr>
              <a:t>TEHTÄVÄ 1. </a:t>
            </a:r>
          </a:p>
          <a:p>
            <a:pPr defTabSz="360000" fontAlgn="auto">
              <a:spcBef>
                <a:spcPts val="0"/>
              </a:spcBef>
              <a:spcAft>
                <a:spcPts val="500"/>
              </a:spcAft>
              <a:buClr>
                <a:srgbClr val="E72E79"/>
              </a:buClr>
              <a:buSzPct val="85000"/>
              <a:tabLst>
                <a:tab pos="162000" algn="l"/>
                <a:tab pos="360000" algn="l"/>
                <a:tab pos="540000" algn="l"/>
              </a:tabLst>
              <a:defRPr/>
            </a:pPr>
            <a:endParaRPr lang="fi-FI" b="1" u="sng" dirty="0">
              <a:latin typeface="Tahoma" pitchFamily="34" charset="0"/>
              <a:ea typeface="Tahoma" pitchFamily="34" charset="0"/>
              <a:cs typeface="Tahoma" pitchFamily="34" charset="0"/>
            </a:endParaRPr>
          </a:p>
          <a:p>
            <a:pPr defTabSz="360000" fontAlgn="auto">
              <a:spcBef>
                <a:spcPts val="0"/>
              </a:spcBef>
              <a:spcAft>
                <a:spcPts val="500"/>
              </a:spcAft>
              <a:buClr>
                <a:srgbClr val="E72E79"/>
              </a:buClr>
              <a:buSzPct val="85000"/>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Minkälainen on teidän luokkatila/työsali?</a:t>
            </a: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defTabSz="360000" fontAlgn="auto">
              <a:spcBef>
                <a:spcPts val="0"/>
              </a:spcBef>
              <a:spcAft>
                <a:spcPts val="500"/>
              </a:spcAft>
              <a:buClr>
                <a:srgbClr val="E72E79"/>
              </a:buClr>
              <a:buSzPct val="85000"/>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Nouskaa ylös ja lähtekää kiertämään omaa luokkatilaa/työsalia:</a:t>
            </a: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Mitä tekee tilasta hyvän paikan opiskella? </a:t>
            </a: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Minkä asian muuttaminen tekisi opiskelusta mielekkäämpää?</a:t>
            </a: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Onko tilassa jotakin mikä häiritsee opiskelua? </a:t>
            </a: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Onko tilassa tilaa taukoliikkumiselle? </a:t>
            </a: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Muuta, mitä?</a:t>
            </a: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0" y="1360375"/>
            <a:ext cx="2339752" cy="5497625"/>
          </a:xfrm>
          <a:prstGeom prst="rtTriangle">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D55B150C-0099-40B5-8F32-65E9A2404AC2}"/>
              </a:ext>
            </a:extLst>
          </p:cNvPr>
          <p:cNvSpPr txBox="1"/>
          <p:nvPr/>
        </p:nvSpPr>
        <p:spPr>
          <a:xfrm>
            <a:off x="395536" y="6351346"/>
            <a:ext cx="7344816" cy="307777"/>
          </a:xfrm>
          <a:prstGeom prst="rect">
            <a:avLst/>
          </a:prstGeom>
          <a:noFill/>
        </p:spPr>
        <p:txBody>
          <a:bodyPr wrap="square">
            <a:spAutoFit/>
          </a:bodyPr>
          <a:lstStyle/>
          <a:p>
            <a:pPr marL="628650" lvl="2" defTabSz="360000" fontAlgn="auto">
              <a:spcBef>
                <a:spcPts val="0"/>
              </a:spcBef>
              <a:spcAft>
                <a:spcPts val="500"/>
              </a:spcAft>
              <a:buClr>
                <a:srgbClr val="E72E79"/>
              </a:buClr>
              <a:buSzPct val="85000"/>
              <a:tabLst>
                <a:tab pos="162000" algn="l"/>
                <a:tab pos="360000" algn="l"/>
                <a:tab pos="540000" algn="l"/>
              </a:tabLst>
              <a:defRPr/>
            </a:pPr>
            <a:r>
              <a:rPr lang="fi-FI" sz="1400" dirty="0">
                <a:solidFill>
                  <a:schemeClr val="tx1">
                    <a:lumMod val="75000"/>
                    <a:lumOff val="25000"/>
                  </a:schemeClr>
                </a:solidFill>
                <a:latin typeface="Tahoma" pitchFamily="34" charset="0"/>
                <a:ea typeface="Tahoma" pitchFamily="34" charset="0"/>
                <a:cs typeface="Tahoma" pitchFamily="34" charset="0"/>
              </a:rPr>
              <a:t>Muistakaa kirjata ajatukset muistiin!</a:t>
            </a:r>
          </a:p>
        </p:txBody>
      </p:sp>
    </p:spTree>
    <p:extLst>
      <p:ext uri="{BB962C8B-B14F-4D97-AF65-F5344CB8AC3E}">
        <p14:creationId xmlns:p14="http://schemas.microsoft.com/office/powerpoint/2010/main" val="228649328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145757"/>
            <a:ext cx="9144000" cy="1772816"/>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3878724" y="448263"/>
            <a:ext cx="49686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fi-FI" altLang="fi-FI" sz="3200" dirty="0">
                <a:solidFill>
                  <a:schemeClr val="bg1"/>
                </a:solidFill>
                <a:latin typeface="Impact" pitchFamily="34" charset="0"/>
              </a:rPr>
              <a:t>Oma luokkatila / työsali</a:t>
            </a:r>
          </a:p>
        </p:txBody>
      </p:sp>
      <p:sp>
        <p:nvSpPr>
          <p:cNvPr id="7" name="Tekstiruutu 6"/>
          <p:cNvSpPr txBox="1"/>
          <p:nvPr/>
        </p:nvSpPr>
        <p:spPr>
          <a:xfrm>
            <a:off x="2195736" y="2119455"/>
            <a:ext cx="6856582" cy="3034164"/>
          </a:xfrm>
          <a:prstGeom prst="rect">
            <a:avLst/>
          </a:prstGeom>
          <a:noFill/>
        </p:spPr>
        <p:txBody>
          <a:bodyPr wrap="square" anchor="ctr">
            <a:spAutoFit/>
          </a:bodyPr>
          <a:lstStyle/>
          <a:p>
            <a:pPr defTabSz="360000" fontAlgn="auto">
              <a:spcBef>
                <a:spcPts val="0"/>
              </a:spcBef>
              <a:spcAft>
                <a:spcPts val="500"/>
              </a:spcAft>
              <a:buClr>
                <a:srgbClr val="E72E79"/>
              </a:buClr>
              <a:buSzPct val="85000"/>
              <a:tabLst>
                <a:tab pos="162000" algn="l"/>
                <a:tab pos="360000" algn="l"/>
                <a:tab pos="540000" algn="l"/>
              </a:tabLst>
              <a:defRPr/>
            </a:pPr>
            <a:r>
              <a:rPr lang="fi-FI" b="1" dirty="0">
                <a:latin typeface="Tahoma" pitchFamily="34" charset="0"/>
                <a:ea typeface="Tahoma" pitchFamily="34" charset="0"/>
                <a:cs typeface="Tahoma" pitchFamily="34" charset="0"/>
              </a:rPr>
              <a:t>TEHTÄVÄ 1. </a:t>
            </a:r>
          </a:p>
          <a:p>
            <a:pPr defTabSz="360000" fontAlgn="auto">
              <a:spcBef>
                <a:spcPts val="0"/>
              </a:spcBef>
              <a:spcAft>
                <a:spcPts val="500"/>
              </a:spcAft>
              <a:buClr>
                <a:srgbClr val="E72E79"/>
              </a:buClr>
              <a:buSzPct val="85000"/>
              <a:tabLst>
                <a:tab pos="162000" algn="l"/>
                <a:tab pos="360000" algn="l"/>
                <a:tab pos="540000" algn="l"/>
              </a:tabLst>
              <a:defRPr/>
            </a:pPr>
            <a:endParaRPr lang="fi-FI" b="1" dirty="0">
              <a:latin typeface="Tahoma" pitchFamily="34" charset="0"/>
              <a:ea typeface="Tahoma" pitchFamily="34" charset="0"/>
              <a:cs typeface="Tahoma" pitchFamily="34" charset="0"/>
              <a:sym typeface="Wingdings" panose="05000000000000000000" pitchFamily="2" charset="2"/>
            </a:endParaRPr>
          </a:p>
          <a:p>
            <a:pPr defTabSz="360000" fontAlgn="auto">
              <a:spcBef>
                <a:spcPts val="0"/>
              </a:spcBef>
              <a:spcAft>
                <a:spcPts val="500"/>
              </a:spcAft>
              <a:buClr>
                <a:srgbClr val="E72E79"/>
              </a:buClr>
              <a:buSzPct val="85000"/>
              <a:tabLst>
                <a:tab pos="162000" algn="l"/>
                <a:tab pos="360000" algn="l"/>
                <a:tab pos="540000" algn="l"/>
              </a:tabLst>
              <a:defRPr/>
            </a:pPr>
            <a:r>
              <a:rPr lang="fi-FI" b="1" dirty="0">
                <a:latin typeface="Tahoma" pitchFamily="34" charset="0"/>
                <a:ea typeface="Tahoma" pitchFamily="34" charset="0"/>
                <a:cs typeface="Tahoma" pitchFamily="34" charset="0"/>
                <a:sym typeface="Wingdings" panose="05000000000000000000" pitchFamily="2" charset="2"/>
              </a:rPr>
              <a:t>Keskustellaan yhdessä mitä ajatuksia ja ideoita syntyi oman luokkatilan suhteen. </a:t>
            </a:r>
          </a:p>
          <a:p>
            <a:pPr defTabSz="360000" fontAlgn="auto">
              <a:spcBef>
                <a:spcPts val="0"/>
              </a:spcBef>
              <a:spcAft>
                <a:spcPts val="500"/>
              </a:spcAft>
              <a:buClr>
                <a:srgbClr val="E72E79"/>
              </a:buClr>
              <a:buSzPct val="85000"/>
              <a:tabLst>
                <a:tab pos="162000" algn="l"/>
                <a:tab pos="360000" algn="l"/>
                <a:tab pos="540000" algn="l"/>
              </a:tabLst>
              <a:defRPr/>
            </a:pPr>
            <a:endParaRPr lang="fi-FI" b="1" dirty="0">
              <a:latin typeface="Tahoma" pitchFamily="34" charset="0"/>
              <a:ea typeface="Tahoma" pitchFamily="34" charset="0"/>
              <a:cs typeface="Tahoma" pitchFamily="34" charset="0"/>
              <a:sym typeface="Wingdings" panose="05000000000000000000" pitchFamily="2" charset="2"/>
            </a:endParaRPr>
          </a:p>
          <a:p>
            <a:pPr defTabSz="360000" fontAlgn="auto">
              <a:spcBef>
                <a:spcPts val="0"/>
              </a:spcBef>
              <a:spcAft>
                <a:spcPts val="500"/>
              </a:spcAft>
              <a:buClr>
                <a:srgbClr val="E72E79"/>
              </a:buClr>
              <a:buSzPct val="85000"/>
              <a:tabLst>
                <a:tab pos="162000" algn="l"/>
                <a:tab pos="360000" algn="l"/>
                <a:tab pos="540000" algn="l"/>
              </a:tabLst>
              <a:defRPr/>
            </a:pPr>
            <a:r>
              <a:rPr lang="fi-FI" b="1" dirty="0">
                <a:latin typeface="Tahoma" pitchFamily="34" charset="0"/>
                <a:ea typeface="Tahoma" pitchFamily="34" charset="0"/>
                <a:cs typeface="Tahoma" pitchFamily="34" charset="0"/>
                <a:sym typeface="Wingdings" panose="05000000000000000000" pitchFamily="2" charset="2"/>
              </a:rPr>
              <a:t>Joku toimii kirjurina ja  kerää kaikki ideat talteen. </a:t>
            </a:r>
          </a:p>
          <a:p>
            <a:pPr defTabSz="360000" fontAlgn="auto">
              <a:spcBef>
                <a:spcPts val="0"/>
              </a:spcBef>
              <a:spcAft>
                <a:spcPts val="500"/>
              </a:spcAft>
              <a:buClr>
                <a:srgbClr val="E72E79"/>
              </a:buClr>
              <a:buSzPct val="85000"/>
              <a:tabLst>
                <a:tab pos="162000" algn="l"/>
                <a:tab pos="360000" algn="l"/>
                <a:tab pos="540000" algn="l"/>
              </a:tabLst>
              <a:defRPr/>
            </a:pPr>
            <a:r>
              <a:rPr lang="fi-FI" b="1" dirty="0">
                <a:latin typeface="Tahoma" pitchFamily="34" charset="0"/>
                <a:ea typeface="Tahoma" pitchFamily="34" charset="0"/>
                <a:cs typeface="Tahoma" pitchFamily="34" charset="0"/>
                <a:sym typeface="Wingdings" panose="05000000000000000000" pitchFamily="2" charset="2"/>
              </a:rPr>
              <a:t>Niihin palataan niihin vielä myöhemmin! </a:t>
            </a:r>
          </a:p>
          <a:p>
            <a:pPr defTabSz="360000" fontAlgn="auto">
              <a:spcBef>
                <a:spcPts val="0"/>
              </a:spcBef>
              <a:spcAft>
                <a:spcPts val="500"/>
              </a:spcAft>
              <a:buClr>
                <a:srgbClr val="E72E79"/>
              </a:buClr>
              <a:buSzPct val="85000"/>
              <a:tabLst>
                <a:tab pos="162000" algn="l"/>
                <a:tab pos="360000" algn="l"/>
                <a:tab pos="540000" algn="l"/>
              </a:tabLst>
              <a:defRPr/>
            </a:pPr>
            <a:r>
              <a:rPr lang="fi-FI" b="1" dirty="0">
                <a:latin typeface="Tahoma" pitchFamily="34" charset="0"/>
                <a:ea typeface="Tahoma" pitchFamily="34" charset="0"/>
                <a:cs typeface="Tahoma" pitchFamily="34" charset="0"/>
              </a:rPr>
              <a:t> </a:t>
            </a:r>
          </a:p>
          <a:p>
            <a:pPr defTabSz="360000" fontAlgn="auto">
              <a:spcBef>
                <a:spcPts val="0"/>
              </a:spcBef>
              <a:spcAft>
                <a:spcPts val="500"/>
              </a:spcAft>
              <a:buClr>
                <a:srgbClr val="E72E79"/>
              </a:buClr>
              <a:buSzPct val="85000"/>
              <a:tabLst>
                <a:tab pos="162000" algn="l"/>
                <a:tab pos="360000" algn="l"/>
                <a:tab pos="540000" algn="l"/>
              </a:tabLst>
              <a:defRPr/>
            </a:pPr>
            <a:endParaRPr lang="fi-FI" b="1" u="sng" dirty="0">
              <a:latin typeface="Tahoma" pitchFamily="34" charset="0"/>
              <a:ea typeface="Tahoma" pitchFamily="34" charset="0"/>
              <a:cs typeface="Tahoma" pitchFamily="34" charset="0"/>
            </a:endParaRP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0" y="1360375"/>
            <a:ext cx="2339752" cy="5497625"/>
          </a:xfrm>
          <a:prstGeom prst="rtTriangle">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D55B150C-0099-40B5-8F32-65E9A2404AC2}"/>
              </a:ext>
            </a:extLst>
          </p:cNvPr>
          <p:cNvSpPr txBox="1"/>
          <p:nvPr/>
        </p:nvSpPr>
        <p:spPr>
          <a:xfrm>
            <a:off x="755576" y="5997645"/>
            <a:ext cx="7344816" cy="307777"/>
          </a:xfrm>
          <a:prstGeom prst="rect">
            <a:avLst/>
          </a:prstGeom>
          <a:noFill/>
        </p:spPr>
        <p:txBody>
          <a:bodyPr wrap="square">
            <a:spAutoFit/>
          </a:bodyPr>
          <a:lstStyle/>
          <a:p>
            <a:pPr marL="628650" lvl="2" defTabSz="360000" fontAlgn="auto">
              <a:spcBef>
                <a:spcPts val="0"/>
              </a:spcBef>
              <a:spcAft>
                <a:spcPts val="500"/>
              </a:spcAft>
              <a:buClr>
                <a:srgbClr val="E72E79"/>
              </a:buClr>
              <a:buSzPct val="85000"/>
              <a:tabLst>
                <a:tab pos="162000" algn="l"/>
                <a:tab pos="360000" algn="l"/>
                <a:tab pos="540000" algn="l"/>
              </a:tabLst>
              <a:defRPr/>
            </a:pPr>
            <a:r>
              <a:rPr lang="fi-FI" sz="1400" dirty="0">
                <a:solidFill>
                  <a:schemeClr val="tx1">
                    <a:lumMod val="75000"/>
                    <a:lumOff val="25000"/>
                  </a:schemeClr>
                </a:solidFill>
                <a:latin typeface="Tahoma" pitchFamily="34" charset="0"/>
                <a:ea typeface="Tahoma" pitchFamily="34" charset="0"/>
                <a:cs typeface="Tahoma" pitchFamily="34" charset="0"/>
              </a:rPr>
              <a:t>Muistakaa kirjata ajatukset muistiin!</a:t>
            </a:r>
          </a:p>
        </p:txBody>
      </p:sp>
    </p:spTree>
    <p:extLst>
      <p:ext uri="{BB962C8B-B14F-4D97-AF65-F5344CB8AC3E}">
        <p14:creationId xmlns:p14="http://schemas.microsoft.com/office/powerpoint/2010/main" val="3822028635"/>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145757"/>
            <a:ext cx="9144000" cy="1772816"/>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912064" y="504462"/>
            <a:ext cx="7775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fi-FI" altLang="fi-FI" sz="3600" dirty="0">
                <a:solidFill>
                  <a:schemeClr val="bg1"/>
                </a:solidFill>
                <a:latin typeface="Impact" pitchFamily="34" charset="0"/>
              </a:rPr>
              <a:t>LÄHDETÄÄN TAAS LIIKKEELLE! </a:t>
            </a: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0" y="1360375"/>
            <a:ext cx="2339752" cy="5497625"/>
          </a:xfrm>
          <a:prstGeom prst="rtTriangle">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656DD170-20C7-0721-0732-D8D0D0507DFD}"/>
              </a:ext>
            </a:extLst>
          </p:cNvPr>
          <p:cNvSpPr txBox="1"/>
          <p:nvPr/>
        </p:nvSpPr>
        <p:spPr>
          <a:xfrm>
            <a:off x="2179859" y="2277278"/>
            <a:ext cx="5904656" cy="5386090"/>
          </a:xfrm>
          <a:prstGeom prst="rect">
            <a:avLst/>
          </a:prstGeom>
          <a:noFill/>
        </p:spPr>
        <p:txBody>
          <a:bodyPr wrap="square" rtlCol="0">
            <a:spAutoFit/>
          </a:bodyPr>
          <a:lstStyle/>
          <a:p>
            <a:r>
              <a:rPr lang="fi-FI" sz="2800" b="1" dirty="0"/>
              <a:t>Tehtävä </a:t>
            </a:r>
            <a:r>
              <a:rPr lang="fi-FI" sz="3200" b="1" dirty="0"/>
              <a:t>2. </a:t>
            </a:r>
          </a:p>
          <a:p>
            <a:endParaRPr lang="fi-FI" sz="2800" b="1" dirty="0"/>
          </a:p>
          <a:p>
            <a:r>
              <a:rPr lang="fi-FI" sz="2800" b="1" dirty="0"/>
              <a:t>Omaan oppilaitokseen tutustuminen uusin ajatuksin!</a:t>
            </a:r>
          </a:p>
          <a:p>
            <a:endParaRPr lang="fi-FI" sz="2800" dirty="0">
              <a:solidFill>
                <a:schemeClr val="tx1">
                  <a:lumMod val="75000"/>
                  <a:lumOff val="25000"/>
                </a:schemeClr>
              </a:solidFill>
              <a:latin typeface="Tahoma" pitchFamily="34" charset="0"/>
              <a:ea typeface="Tahoma" pitchFamily="34" charset="0"/>
              <a:cs typeface="Tahoma" pitchFamily="34" charset="0"/>
            </a:endParaRPr>
          </a:p>
          <a:p>
            <a:pPr marL="285750" indent="-285750">
              <a:buFont typeface="Arial" panose="020B0604020202020204" pitchFamily="34" charset="0"/>
              <a:buChar char="•"/>
            </a:pPr>
            <a:r>
              <a:rPr lang="fi-FI" dirty="0">
                <a:solidFill>
                  <a:schemeClr val="tx1">
                    <a:lumMod val="95000"/>
                    <a:lumOff val="5000"/>
                  </a:schemeClr>
                </a:solidFill>
                <a:latin typeface="Tahoma" pitchFamily="34" charset="0"/>
                <a:ea typeface="Tahoma" pitchFamily="34" charset="0"/>
                <a:cs typeface="Tahoma" pitchFamily="34" charset="0"/>
              </a:rPr>
              <a:t>Tehtävän voi suorittaa yksin, kaksin tai porukalla</a:t>
            </a:r>
          </a:p>
          <a:p>
            <a:pPr marL="285750" indent="-285750">
              <a:buFont typeface="Arial" panose="020B0604020202020204" pitchFamily="34" charset="0"/>
              <a:buChar char="•"/>
            </a:pPr>
            <a:r>
              <a:rPr lang="fi-FI" dirty="0">
                <a:solidFill>
                  <a:schemeClr val="tx1">
                    <a:lumMod val="95000"/>
                    <a:lumOff val="5000"/>
                  </a:schemeClr>
                </a:solidFill>
                <a:latin typeface="Tahoma" pitchFamily="34" charset="0"/>
                <a:ea typeface="Tahoma" pitchFamily="34" charset="0"/>
                <a:cs typeface="Tahoma" pitchFamily="34" charset="0"/>
              </a:rPr>
              <a:t>Varatkaa tehtävään aikaa ainakin 1 tunti</a:t>
            </a:r>
          </a:p>
          <a:p>
            <a:pPr marL="285750" indent="-285750">
              <a:buFont typeface="Arial" panose="020B0604020202020204" pitchFamily="34" charset="0"/>
              <a:buChar char="•"/>
            </a:pPr>
            <a:r>
              <a:rPr lang="fi-FI" dirty="0">
                <a:solidFill>
                  <a:schemeClr val="tx1">
                    <a:lumMod val="95000"/>
                    <a:lumOff val="5000"/>
                  </a:schemeClr>
                </a:solidFill>
                <a:latin typeface="Tahoma" pitchFamily="34" charset="0"/>
                <a:ea typeface="Tahoma" pitchFamily="34" charset="0"/>
                <a:cs typeface="Tahoma" pitchFamily="34" charset="0"/>
              </a:rPr>
              <a:t>Kirjoittakaa ideat paperille tai puhelimeen muistiin. Tai ottakaa puhelimella kuvia </a:t>
            </a:r>
          </a:p>
          <a:p>
            <a:pPr marL="285750" indent="-285750">
              <a:buFont typeface="Arial" panose="020B0604020202020204" pitchFamily="34" charset="0"/>
              <a:buChar char="•"/>
            </a:pPr>
            <a:endParaRPr lang="fi-FI" dirty="0">
              <a:solidFill>
                <a:schemeClr val="tx1">
                  <a:lumMod val="95000"/>
                  <a:lumOff val="5000"/>
                </a:schemeClr>
              </a:solidFill>
              <a:latin typeface="Tahoma" pitchFamily="34" charset="0"/>
              <a:ea typeface="Tahoma" pitchFamily="34" charset="0"/>
              <a:cs typeface="Tahoma" pitchFamily="34" charset="0"/>
            </a:endParaRPr>
          </a:p>
          <a:p>
            <a:pPr marL="285750" indent="-285750">
              <a:buFont typeface="Arial" panose="020B0604020202020204" pitchFamily="34" charset="0"/>
              <a:buChar char="•"/>
            </a:pPr>
            <a:endParaRPr lang="fi-FI" dirty="0">
              <a:solidFill>
                <a:schemeClr val="tx1">
                  <a:lumMod val="95000"/>
                  <a:lumOff val="5000"/>
                </a:schemeClr>
              </a:solidFill>
              <a:latin typeface="Tahoma" pitchFamily="34" charset="0"/>
              <a:ea typeface="Tahoma" pitchFamily="34" charset="0"/>
              <a:cs typeface="Tahoma" pitchFamily="34" charset="0"/>
            </a:endParaRPr>
          </a:p>
          <a:p>
            <a:r>
              <a:rPr lang="fi-FI" dirty="0">
                <a:solidFill>
                  <a:schemeClr val="tx1">
                    <a:lumMod val="95000"/>
                    <a:lumOff val="5000"/>
                  </a:schemeClr>
                </a:solidFill>
                <a:latin typeface="Tahoma" pitchFamily="34" charset="0"/>
                <a:ea typeface="Tahoma" pitchFamily="34" charset="0"/>
                <a:cs typeface="Tahoma" pitchFamily="34" charset="0"/>
                <a:sym typeface="Wingdings" panose="05000000000000000000" pitchFamily="2" charset="2"/>
              </a:rPr>
              <a:t> </a:t>
            </a:r>
            <a:r>
              <a:rPr lang="fi-FI" dirty="0">
                <a:solidFill>
                  <a:schemeClr val="tx1">
                    <a:lumMod val="95000"/>
                    <a:lumOff val="5000"/>
                  </a:schemeClr>
                </a:solidFill>
                <a:latin typeface="Tahoma" pitchFamily="34" charset="0"/>
                <a:ea typeface="Tahoma" pitchFamily="34" charset="0"/>
                <a:cs typeface="Tahoma" pitchFamily="34" charset="0"/>
              </a:rPr>
              <a:t>Tehtävä löytyy seuraavalta dialta. </a:t>
            </a:r>
          </a:p>
          <a:p>
            <a:endParaRPr lang="fi-FI" dirty="0">
              <a:solidFill>
                <a:schemeClr val="tx1">
                  <a:lumMod val="95000"/>
                  <a:lumOff val="5000"/>
                </a:schemeClr>
              </a:solidFill>
              <a:latin typeface="Tahoma" pitchFamily="34" charset="0"/>
              <a:ea typeface="Tahoma" pitchFamily="34" charset="0"/>
              <a:cs typeface="Tahoma" pitchFamily="34" charset="0"/>
            </a:endParaRPr>
          </a:p>
          <a:p>
            <a:endParaRPr lang="fi-FI" sz="2800" b="1" dirty="0"/>
          </a:p>
          <a:p>
            <a:endParaRPr lang="fi-FI" sz="2800" b="1" dirty="0"/>
          </a:p>
        </p:txBody>
      </p:sp>
    </p:spTree>
    <p:extLst>
      <p:ext uri="{BB962C8B-B14F-4D97-AF65-F5344CB8AC3E}">
        <p14:creationId xmlns:p14="http://schemas.microsoft.com/office/powerpoint/2010/main" val="23672783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145757"/>
            <a:ext cx="9144000" cy="1772816"/>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899592" y="492539"/>
            <a:ext cx="7775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fi-FI" altLang="fi-FI" sz="3600" dirty="0">
                <a:solidFill>
                  <a:schemeClr val="bg1"/>
                </a:solidFill>
                <a:latin typeface="Impact" pitchFamily="34" charset="0"/>
              </a:rPr>
              <a:t>Oma oppilaitos</a:t>
            </a:r>
          </a:p>
        </p:txBody>
      </p:sp>
      <p:sp>
        <p:nvSpPr>
          <p:cNvPr id="7" name="Tekstiruutu 6"/>
          <p:cNvSpPr txBox="1"/>
          <p:nvPr/>
        </p:nvSpPr>
        <p:spPr>
          <a:xfrm>
            <a:off x="1936638" y="907599"/>
            <a:ext cx="7530617" cy="6176050"/>
          </a:xfrm>
          <a:prstGeom prst="rect">
            <a:avLst/>
          </a:prstGeom>
          <a:noFill/>
        </p:spPr>
        <p:txBody>
          <a:bodyPr wrap="square" anchor="ctr">
            <a:spAutoFit/>
          </a:bodyPr>
          <a:lstStyle/>
          <a:p>
            <a:pPr defTabSz="360000" fontAlgn="auto">
              <a:spcBef>
                <a:spcPts val="0"/>
              </a:spcBef>
              <a:spcAft>
                <a:spcPts val="500"/>
              </a:spcAft>
              <a:buClr>
                <a:srgbClr val="0D9C38"/>
              </a:buClr>
              <a:buSzPct val="85000"/>
              <a:tabLst>
                <a:tab pos="162000" algn="l"/>
                <a:tab pos="360000" algn="l"/>
                <a:tab pos="540000" algn="l"/>
              </a:tabLst>
              <a:defRPr/>
            </a:pPr>
            <a:endParaRPr lang="fi-FI" b="1" dirty="0">
              <a:latin typeface="Tahoma" pitchFamily="34" charset="0"/>
              <a:ea typeface="Tahoma" pitchFamily="34" charset="0"/>
              <a:cs typeface="Tahoma" pitchFamily="34" charset="0"/>
            </a:endParaRPr>
          </a:p>
          <a:p>
            <a:pPr defTabSz="360000" fontAlgn="auto">
              <a:spcBef>
                <a:spcPts val="0"/>
              </a:spcBef>
              <a:spcAft>
                <a:spcPts val="500"/>
              </a:spcAft>
              <a:buClr>
                <a:srgbClr val="0D9C38"/>
              </a:buClr>
              <a:buSzPct val="85000"/>
              <a:tabLst>
                <a:tab pos="162000" algn="l"/>
                <a:tab pos="360000" algn="l"/>
                <a:tab pos="540000" algn="l"/>
              </a:tabLst>
              <a:defRPr/>
            </a:pPr>
            <a:endParaRPr lang="fi-FI" b="1" dirty="0">
              <a:latin typeface="Tahoma" pitchFamily="34" charset="0"/>
              <a:ea typeface="Tahoma" pitchFamily="34" charset="0"/>
              <a:cs typeface="Tahoma" pitchFamily="34" charset="0"/>
            </a:endParaRPr>
          </a:p>
          <a:p>
            <a:pPr defTabSz="360000" fontAlgn="auto">
              <a:spcBef>
                <a:spcPts val="0"/>
              </a:spcBef>
              <a:spcAft>
                <a:spcPts val="500"/>
              </a:spcAft>
              <a:buClr>
                <a:srgbClr val="0D9C38"/>
              </a:buClr>
              <a:buSzPct val="85000"/>
              <a:tabLst>
                <a:tab pos="162000" algn="l"/>
                <a:tab pos="360000" algn="l"/>
                <a:tab pos="540000" algn="l"/>
              </a:tabLst>
              <a:defRPr/>
            </a:pPr>
            <a:r>
              <a:rPr lang="fi-FI" b="1" dirty="0">
                <a:latin typeface="Tahoma" pitchFamily="34" charset="0"/>
                <a:ea typeface="Tahoma" pitchFamily="34" charset="0"/>
                <a:cs typeface="Tahoma" pitchFamily="34" charset="0"/>
              </a:rPr>
              <a:t>    TEHTÄVÄ 2.  </a:t>
            </a:r>
          </a:p>
          <a:p>
            <a:pPr defTabSz="360000" fontAlgn="auto">
              <a:spcBef>
                <a:spcPts val="0"/>
              </a:spcBef>
              <a:spcAft>
                <a:spcPts val="500"/>
              </a:spcAft>
              <a:buClr>
                <a:srgbClr val="0D9C38"/>
              </a:buClr>
              <a:buSzPct val="85000"/>
              <a:tabLst>
                <a:tab pos="162000" algn="l"/>
                <a:tab pos="360000" algn="l"/>
                <a:tab pos="540000" algn="l"/>
              </a:tabLst>
              <a:defRPr/>
            </a:pPr>
            <a:endParaRPr lang="fi-FI" sz="100" b="1" u="sng" dirty="0">
              <a:latin typeface="Tahoma" pitchFamily="34" charset="0"/>
              <a:ea typeface="Tahoma" pitchFamily="34" charset="0"/>
              <a:cs typeface="Tahoma" pitchFamily="34" charset="0"/>
            </a:endParaRPr>
          </a:p>
          <a:p>
            <a:pPr defTabSz="360000" fontAlgn="auto">
              <a:spcBef>
                <a:spcPts val="0"/>
              </a:spcBef>
              <a:spcAft>
                <a:spcPts val="500"/>
              </a:spcAft>
              <a:buClr>
                <a:srgbClr val="E72E79"/>
              </a:buClr>
              <a:buSzPct val="85000"/>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Onko oppilaitosympäristö liikkumiseen kannustava? Mitkä asiat ovat hyvin ja mitä asioita voisi tulevaisuudessa parantaa?</a:t>
            </a:r>
          </a:p>
          <a:p>
            <a:pPr defTabSz="360000" fontAlgn="auto">
              <a:spcBef>
                <a:spcPts val="0"/>
              </a:spcBef>
              <a:spcAft>
                <a:spcPts val="500"/>
              </a:spcAft>
              <a:buClr>
                <a:srgbClr val="E72E79"/>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defTabSz="360000" fontAlgn="auto">
              <a:spcBef>
                <a:spcPts val="0"/>
              </a:spcBef>
              <a:spcAft>
                <a:spcPts val="500"/>
              </a:spcAft>
              <a:buClr>
                <a:srgbClr val="E72E79"/>
              </a:buClr>
              <a:buSzPct val="85000"/>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Lähtekää kiertämään oppilaitosta tai  jos se ei ole mahdollista niin keskustelkaa aiheesta luokassa </a:t>
            </a: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Löytyykö tauoille liikuntaa aktivoivaa tekemistä? </a:t>
            </a:r>
            <a:r>
              <a:rPr lang="fi-FI" sz="1600" dirty="0">
                <a:solidFill>
                  <a:schemeClr val="tx1">
                    <a:lumMod val="75000"/>
                    <a:lumOff val="25000"/>
                  </a:schemeClr>
                </a:solidFill>
                <a:latin typeface="Tahoma" pitchFamily="34" charset="0"/>
                <a:ea typeface="Tahoma" pitchFamily="34" charset="0"/>
                <a:cs typeface="Tahoma" pitchFamily="34" charset="0"/>
              </a:rPr>
              <a:t>(pelejä, tilaa palautumiselle,  liikuntasali / kuntosali käytössä)</a:t>
            </a: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Minkälainen on oppilaitoksen piha-alue? </a:t>
            </a:r>
            <a:r>
              <a:rPr lang="fi-FI" sz="1600" dirty="0">
                <a:solidFill>
                  <a:schemeClr val="tx1">
                    <a:lumMod val="75000"/>
                    <a:lumOff val="25000"/>
                  </a:schemeClr>
                </a:solidFill>
                <a:latin typeface="Tahoma" pitchFamily="34" charset="0"/>
                <a:ea typeface="Tahoma" pitchFamily="34" charset="0"/>
                <a:cs typeface="Tahoma" pitchFamily="34" charset="0"/>
              </a:rPr>
              <a:t>(onko mahdollista pelata jalkapalloa, frisbeegolf, oleskelupaikkoja)</a:t>
            </a: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Onko oppilaitokseen helppo tulla polkupyörällä? (</a:t>
            </a:r>
            <a:r>
              <a:rPr lang="fi-FI" sz="1600" dirty="0">
                <a:solidFill>
                  <a:schemeClr val="tx1">
                    <a:lumMod val="75000"/>
                    <a:lumOff val="25000"/>
                  </a:schemeClr>
                </a:solidFill>
                <a:latin typeface="Tahoma" pitchFamily="34" charset="0"/>
                <a:ea typeface="Tahoma" pitchFamily="34" charset="0"/>
                <a:cs typeface="Tahoma" pitchFamily="34" charset="0"/>
              </a:rPr>
              <a:t>Onko pyörille oma parkkialue, onko säilytystilaa esim. kypärälle)</a:t>
            </a: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Järjestetäänkö oppilaitoksessa yhteisiä liikunta –tai teemapäiviä?</a:t>
            </a: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Järjestääkö oppilaitos harrastekerhoja mihin voi vapaasti osallistua?</a:t>
            </a: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Osallistuuko oppilaitos </a:t>
            </a:r>
            <a:r>
              <a:rPr lang="fi-FI" dirty="0">
                <a:solidFill>
                  <a:schemeClr val="tx1">
                    <a:lumMod val="75000"/>
                    <a:lumOff val="25000"/>
                  </a:schemeClr>
                </a:solidFill>
                <a:latin typeface="Tahoma" pitchFamily="34" charset="0"/>
                <a:ea typeface="Tahoma" pitchFamily="34" charset="0"/>
                <a:cs typeface="Tahoma" pitchFamily="34" charset="0"/>
                <a:hlinkClick r:id="rId2"/>
              </a:rPr>
              <a:t>SAKU ry:n </a:t>
            </a:r>
            <a:r>
              <a:rPr lang="fi-FI" dirty="0">
                <a:solidFill>
                  <a:schemeClr val="tx1">
                    <a:lumMod val="75000"/>
                    <a:lumOff val="25000"/>
                  </a:schemeClr>
                </a:solidFill>
                <a:latin typeface="Tahoma" pitchFamily="34" charset="0"/>
                <a:ea typeface="Tahoma" pitchFamily="34" charset="0"/>
                <a:cs typeface="Tahoma" pitchFamily="34" charset="0"/>
              </a:rPr>
              <a:t>tapahtumiin?</a:t>
            </a: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Mitä muita huomioita? </a:t>
            </a:r>
          </a:p>
          <a:p>
            <a:pPr lvl="1"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p:txBody>
      </p:sp>
      <p:pic>
        <p:nvPicPr>
          <p:cNvPr id="8" name="Kuv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0" y="1430988"/>
            <a:ext cx="2339752" cy="5497625"/>
          </a:xfrm>
          <a:prstGeom prst="rtTriangle">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16375509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145757"/>
            <a:ext cx="9144000" cy="1772816"/>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3878724" y="448263"/>
            <a:ext cx="49686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fi-FI" altLang="fi-FI" sz="3200" dirty="0">
                <a:solidFill>
                  <a:schemeClr val="bg1"/>
                </a:solidFill>
                <a:latin typeface="Impact" pitchFamily="34" charset="0"/>
              </a:rPr>
              <a:t>Oma oppilaitos </a:t>
            </a:r>
          </a:p>
        </p:txBody>
      </p:sp>
      <p:sp>
        <p:nvSpPr>
          <p:cNvPr id="7" name="Tekstiruutu 6"/>
          <p:cNvSpPr txBox="1"/>
          <p:nvPr/>
        </p:nvSpPr>
        <p:spPr>
          <a:xfrm>
            <a:off x="2195736" y="2119455"/>
            <a:ext cx="6856582" cy="3034164"/>
          </a:xfrm>
          <a:prstGeom prst="rect">
            <a:avLst/>
          </a:prstGeom>
          <a:noFill/>
        </p:spPr>
        <p:txBody>
          <a:bodyPr wrap="square" anchor="ctr">
            <a:spAutoFit/>
          </a:bodyPr>
          <a:lstStyle/>
          <a:p>
            <a:pPr defTabSz="360000" fontAlgn="auto">
              <a:spcBef>
                <a:spcPts val="0"/>
              </a:spcBef>
              <a:spcAft>
                <a:spcPts val="500"/>
              </a:spcAft>
              <a:buClr>
                <a:srgbClr val="E72E79"/>
              </a:buClr>
              <a:buSzPct val="85000"/>
              <a:tabLst>
                <a:tab pos="162000" algn="l"/>
                <a:tab pos="360000" algn="l"/>
                <a:tab pos="540000" algn="l"/>
              </a:tabLst>
              <a:defRPr/>
            </a:pPr>
            <a:r>
              <a:rPr lang="fi-FI" b="1" dirty="0">
                <a:latin typeface="Tahoma" pitchFamily="34" charset="0"/>
                <a:ea typeface="Tahoma" pitchFamily="34" charset="0"/>
                <a:cs typeface="Tahoma" pitchFamily="34" charset="0"/>
              </a:rPr>
              <a:t>TEHTÄVÄ 2.</a:t>
            </a:r>
          </a:p>
          <a:p>
            <a:pPr defTabSz="360000" fontAlgn="auto">
              <a:spcBef>
                <a:spcPts val="0"/>
              </a:spcBef>
              <a:spcAft>
                <a:spcPts val="500"/>
              </a:spcAft>
              <a:buClr>
                <a:srgbClr val="E72E79"/>
              </a:buClr>
              <a:buSzPct val="85000"/>
              <a:tabLst>
                <a:tab pos="162000" algn="l"/>
                <a:tab pos="360000" algn="l"/>
                <a:tab pos="540000" algn="l"/>
              </a:tabLst>
              <a:defRPr/>
            </a:pPr>
            <a:endParaRPr lang="fi-FI" b="1" dirty="0">
              <a:latin typeface="Tahoma" pitchFamily="34" charset="0"/>
              <a:ea typeface="Tahoma" pitchFamily="34" charset="0"/>
              <a:cs typeface="Tahoma" pitchFamily="34" charset="0"/>
              <a:sym typeface="Wingdings" panose="05000000000000000000" pitchFamily="2" charset="2"/>
            </a:endParaRPr>
          </a:p>
          <a:p>
            <a:pPr defTabSz="360000" fontAlgn="auto">
              <a:spcBef>
                <a:spcPts val="0"/>
              </a:spcBef>
              <a:spcAft>
                <a:spcPts val="500"/>
              </a:spcAft>
              <a:buClr>
                <a:srgbClr val="E72E79"/>
              </a:buClr>
              <a:buSzPct val="85000"/>
              <a:tabLst>
                <a:tab pos="162000" algn="l"/>
                <a:tab pos="360000" algn="l"/>
                <a:tab pos="540000" algn="l"/>
              </a:tabLst>
              <a:defRPr/>
            </a:pPr>
            <a:r>
              <a:rPr lang="fi-FI" b="1" dirty="0">
                <a:latin typeface="Tahoma" pitchFamily="34" charset="0"/>
                <a:ea typeface="Tahoma" pitchFamily="34" charset="0"/>
                <a:cs typeface="Tahoma" pitchFamily="34" charset="0"/>
                <a:sym typeface="Wingdings" panose="05000000000000000000" pitchFamily="2" charset="2"/>
              </a:rPr>
              <a:t>Keskustellaan yhdessä mitä ajatuksia ja ideoita syntyi oman </a:t>
            </a:r>
            <a:r>
              <a:rPr lang="fi-FI" b="1" dirty="0" err="1">
                <a:latin typeface="Tahoma" pitchFamily="34" charset="0"/>
                <a:ea typeface="Tahoma" pitchFamily="34" charset="0"/>
                <a:cs typeface="Tahoma" pitchFamily="34" charset="0"/>
                <a:sym typeface="Wingdings" panose="05000000000000000000" pitchFamily="2" charset="2"/>
              </a:rPr>
              <a:t>oppiliatoksen</a:t>
            </a:r>
            <a:r>
              <a:rPr lang="fi-FI" b="1" dirty="0">
                <a:latin typeface="Tahoma" pitchFamily="34" charset="0"/>
                <a:ea typeface="Tahoma" pitchFamily="34" charset="0"/>
                <a:cs typeface="Tahoma" pitchFamily="34" charset="0"/>
                <a:sym typeface="Wingdings" panose="05000000000000000000" pitchFamily="2" charset="2"/>
              </a:rPr>
              <a:t> suhteen. </a:t>
            </a:r>
          </a:p>
          <a:p>
            <a:pPr defTabSz="360000" fontAlgn="auto">
              <a:spcBef>
                <a:spcPts val="0"/>
              </a:spcBef>
              <a:spcAft>
                <a:spcPts val="500"/>
              </a:spcAft>
              <a:buClr>
                <a:srgbClr val="E72E79"/>
              </a:buClr>
              <a:buSzPct val="85000"/>
              <a:tabLst>
                <a:tab pos="162000" algn="l"/>
                <a:tab pos="360000" algn="l"/>
                <a:tab pos="540000" algn="l"/>
              </a:tabLst>
              <a:defRPr/>
            </a:pPr>
            <a:endParaRPr lang="fi-FI" b="1" dirty="0">
              <a:latin typeface="Tahoma" pitchFamily="34" charset="0"/>
              <a:ea typeface="Tahoma" pitchFamily="34" charset="0"/>
              <a:cs typeface="Tahoma" pitchFamily="34" charset="0"/>
              <a:sym typeface="Wingdings" panose="05000000000000000000" pitchFamily="2" charset="2"/>
            </a:endParaRPr>
          </a:p>
          <a:p>
            <a:pPr defTabSz="360000" fontAlgn="auto">
              <a:spcBef>
                <a:spcPts val="0"/>
              </a:spcBef>
              <a:spcAft>
                <a:spcPts val="500"/>
              </a:spcAft>
              <a:buClr>
                <a:srgbClr val="E72E79"/>
              </a:buClr>
              <a:buSzPct val="85000"/>
              <a:tabLst>
                <a:tab pos="162000" algn="l"/>
                <a:tab pos="360000" algn="l"/>
                <a:tab pos="540000" algn="l"/>
              </a:tabLst>
              <a:defRPr/>
            </a:pPr>
            <a:r>
              <a:rPr lang="fi-FI" b="1" dirty="0">
                <a:latin typeface="Tahoma" pitchFamily="34" charset="0"/>
                <a:ea typeface="Tahoma" pitchFamily="34" charset="0"/>
                <a:cs typeface="Tahoma" pitchFamily="34" charset="0"/>
                <a:sym typeface="Wingdings" panose="05000000000000000000" pitchFamily="2" charset="2"/>
              </a:rPr>
              <a:t>Joku toimii kirjurina ja  kerää kaikki ideat talteen. </a:t>
            </a:r>
          </a:p>
          <a:p>
            <a:pPr defTabSz="360000" fontAlgn="auto">
              <a:spcBef>
                <a:spcPts val="0"/>
              </a:spcBef>
              <a:spcAft>
                <a:spcPts val="500"/>
              </a:spcAft>
              <a:buClr>
                <a:srgbClr val="E72E79"/>
              </a:buClr>
              <a:buSzPct val="85000"/>
              <a:tabLst>
                <a:tab pos="162000" algn="l"/>
                <a:tab pos="360000" algn="l"/>
                <a:tab pos="540000" algn="l"/>
              </a:tabLst>
              <a:defRPr/>
            </a:pPr>
            <a:r>
              <a:rPr lang="fi-FI" b="1" dirty="0">
                <a:latin typeface="Tahoma" pitchFamily="34" charset="0"/>
                <a:ea typeface="Tahoma" pitchFamily="34" charset="0"/>
                <a:cs typeface="Tahoma" pitchFamily="34" charset="0"/>
                <a:sym typeface="Wingdings" panose="05000000000000000000" pitchFamily="2" charset="2"/>
              </a:rPr>
              <a:t>Niihin palataan niihin vielä myöhemmin! </a:t>
            </a:r>
          </a:p>
          <a:p>
            <a:pPr defTabSz="360000" fontAlgn="auto">
              <a:spcBef>
                <a:spcPts val="0"/>
              </a:spcBef>
              <a:spcAft>
                <a:spcPts val="500"/>
              </a:spcAft>
              <a:buClr>
                <a:srgbClr val="E72E79"/>
              </a:buClr>
              <a:buSzPct val="85000"/>
              <a:tabLst>
                <a:tab pos="162000" algn="l"/>
                <a:tab pos="360000" algn="l"/>
                <a:tab pos="540000" algn="l"/>
              </a:tabLst>
              <a:defRPr/>
            </a:pPr>
            <a:r>
              <a:rPr lang="fi-FI" b="1" dirty="0">
                <a:latin typeface="Tahoma" pitchFamily="34" charset="0"/>
                <a:ea typeface="Tahoma" pitchFamily="34" charset="0"/>
                <a:cs typeface="Tahoma" pitchFamily="34" charset="0"/>
              </a:rPr>
              <a:t> </a:t>
            </a:r>
          </a:p>
          <a:p>
            <a:pPr defTabSz="360000" fontAlgn="auto">
              <a:spcBef>
                <a:spcPts val="0"/>
              </a:spcBef>
              <a:spcAft>
                <a:spcPts val="500"/>
              </a:spcAft>
              <a:buClr>
                <a:srgbClr val="E72E79"/>
              </a:buClr>
              <a:buSzPct val="85000"/>
              <a:tabLst>
                <a:tab pos="162000" algn="l"/>
                <a:tab pos="360000" algn="l"/>
                <a:tab pos="540000" algn="l"/>
              </a:tabLst>
              <a:defRPr/>
            </a:pPr>
            <a:endParaRPr lang="fi-FI" b="1" u="sng" dirty="0">
              <a:latin typeface="Tahoma" pitchFamily="34" charset="0"/>
              <a:ea typeface="Tahoma" pitchFamily="34" charset="0"/>
              <a:cs typeface="Tahoma" pitchFamily="34" charset="0"/>
            </a:endParaRP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0" y="1360375"/>
            <a:ext cx="2339752" cy="5497625"/>
          </a:xfrm>
          <a:prstGeom prst="rtTriangle">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D55B150C-0099-40B5-8F32-65E9A2404AC2}"/>
              </a:ext>
            </a:extLst>
          </p:cNvPr>
          <p:cNvSpPr txBox="1"/>
          <p:nvPr/>
        </p:nvSpPr>
        <p:spPr>
          <a:xfrm>
            <a:off x="755576" y="5997645"/>
            <a:ext cx="7344816" cy="307777"/>
          </a:xfrm>
          <a:prstGeom prst="rect">
            <a:avLst/>
          </a:prstGeom>
          <a:noFill/>
        </p:spPr>
        <p:txBody>
          <a:bodyPr wrap="square">
            <a:spAutoFit/>
          </a:bodyPr>
          <a:lstStyle/>
          <a:p>
            <a:pPr marL="628650" lvl="2" defTabSz="360000" fontAlgn="auto">
              <a:spcBef>
                <a:spcPts val="0"/>
              </a:spcBef>
              <a:spcAft>
                <a:spcPts val="500"/>
              </a:spcAft>
              <a:buClr>
                <a:srgbClr val="E72E79"/>
              </a:buClr>
              <a:buSzPct val="85000"/>
              <a:tabLst>
                <a:tab pos="162000" algn="l"/>
                <a:tab pos="360000" algn="l"/>
                <a:tab pos="540000" algn="l"/>
              </a:tabLst>
              <a:defRPr/>
            </a:pPr>
            <a:r>
              <a:rPr lang="fi-FI" sz="1400" dirty="0">
                <a:solidFill>
                  <a:schemeClr val="tx1">
                    <a:lumMod val="75000"/>
                    <a:lumOff val="25000"/>
                  </a:schemeClr>
                </a:solidFill>
                <a:latin typeface="Tahoma" pitchFamily="34" charset="0"/>
                <a:ea typeface="Tahoma" pitchFamily="34" charset="0"/>
                <a:cs typeface="Tahoma" pitchFamily="34" charset="0"/>
              </a:rPr>
              <a:t>Muistakaa kirjata ajatukset muistiin!</a:t>
            </a:r>
          </a:p>
        </p:txBody>
      </p:sp>
    </p:spTree>
    <p:extLst>
      <p:ext uri="{BB962C8B-B14F-4D97-AF65-F5344CB8AC3E}">
        <p14:creationId xmlns:p14="http://schemas.microsoft.com/office/powerpoint/2010/main" val="3212224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p:cNvSpPr/>
          <p:nvPr/>
        </p:nvSpPr>
        <p:spPr>
          <a:xfrm>
            <a:off x="0" y="1584652"/>
            <a:ext cx="9144000" cy="5301207"/>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Suorakulmio 20"/>
          <p:cNvSpPr/>
          <p:nvPr/>
        </p:nvSpPr>
        <p:spPr>
          <a:xfrm>
            <a:off x="0" y="0"/>
            <a:ext cx="9144000" cy="177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58" name="Tekstiruutu 4"/>
          <p:cNvSpPr txBox="1">
            <a:spLocks noChangeArrowheads="1"/>
          </p:cNvSpPr>
          <p:nvPr/>
        </p:nvSpPr>
        <p:spPr bwMode="auto">
          <a:xfrm>
            <a:off x="1691680" y="2986413"/>
            <a:ext cx="752432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i-FI" altLang="fi-FI" sz="6600" dirty="0">
                <a:solidFill>
                  <a:schemeClr val="bg1"/>
                </a:solidFill>
                <a:latin typeface="Impact" pitchFamily="34" charset="0"/>
              </a:rPr>
              <a:t>Toiminnan toteutus ja yhteinen pohdinta</a:t>
            </a:r>
          </a:p>
        </p:txBody>
      </p:sp>
      <p:pic>
        <p:nvPicPr>
          <p:cNvPr id="11" name="Kuva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238" y="437804"/>
            <a:ext cx="2213402" cy="922567"/>
          </a:xfrm>
          <a:prstGeom prst="rect">
            <a:avLst/>
          </a:prstGeom>
        </p:spPr>
      </p:pic>
      <p:sp>
        <p:nvSpPr>
          <p:cNvPr id="23" name="Suorakulmainen kolmio 22"/>
          <p:cNvSpPr/>
          <p:nvPr/>
        </p:nvSpPr>
        <p:spPr>
          <a:xfrm rot="10800000" flipH="1">
            <a:off x="0" y="1360372"/>
            <a:ext cx="2339752" cy="54976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43003"/>
            <a:ext cx="2323163" cy="1512168"/>
          </a:xfrm>
          <a:prstGeom prst="rect">
            <a:avLst/>
          </a:prstGeom>
        </p:spPr>
      </p:pic>
    </p:spTree>
    <p:extLst>
      <p:ext uri="{BB962C8B-B14F-4D97-AF65-F5344CB8AC3E}">
        <p14:creationId xmlns:p14="http://schemas.microsoft.com/office/powerpoint/2010/main" val="22038526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F9E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2558827" y="117345"/>
            <a:ext cx="658517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endParaRPr lang="fi-FI" altLang="fi-FI" sz="2800" dirty="0">
              <a:solidFill>
                <a:schemeClr val="bg1"/>
              </a:solidFill>
              <a:latin typeface="Impact" pitchFamily="34" charset="0"/>
            </a:endParaRPr>
          </a:p>
          <a:p>
            <a:pPr algn="r" eaLnBrk="1" hangingPunct="1"/>
            <a:r>
              <a:rPr lang="fi-FI" altLang="fi-FI" sz="3600" dirty="0">
                <a:solidFill>
                  <a:schemeClr val="bg1"/>
                </a:solidFill>
                <a:latin typeface="Impact" pitchFamily="34" charset="0"/>
              </a:rPr>
              <a:t>YHTEINEN PÄÄTÖS</a:t>
            </a:r>
          </a:p>
          <a:p>
            <a:pPr algn="r" eaLnBrk="1" hangingPunct="1"/>
            <a:r>
              <a:rPr lang="fi-FI" altLang="fi-FI" sz="3200" dirty="0">
                <a:solidFill>
                  <a:schemeClr val="bg1"/>
                </a:solidFill>
                <a:latin typeface="Impact" pitchFamily="34" charset="0"/>
              </a:rPr>
              <a:t>Mitä tehdään?</a:t>
            </a:r>
          </a:p>
        </p:txBody>
      </p:sp>
      <p:sp>
        <p:nvSpPr>
          <p:cNvPr id="7" name="Tekstiruutu 6"/>
          <p:cNvSpPr txBox="1"/>
          <p:nvPr/>
        </p:nvSpPr>
        <p:spPr>
          <a:xfrm>
            <a:off x="1576821" y="2139620"/>
            <a:ext cx="7567180" cy="4239622"/>
          </a:xfrm>
          <a:prstGeom prst="rect">
            <a:avLst/>
          </a:prstGeom>
          <a:noFill/>
        </p:spPr>
        <p:txBody>
          <a:bodyPr wrap="square" anchor="ctr">
            <a:spAutoFit/>
          </a:bodyPr>
          <a:lstStyle/>
          <a:p>
            <a:pPr marL="628650" lvl="2" defTabSz="360000" fontAlgn="auto">
              <a:spcBef>
                <a:spcPts val="0"/>
              </a:spcBef>
              <a:spcAft>
                <a:spcPts val="500"/>
              </a:spcAft>
              <a:buClr>
                <a:srgbClr val="E72E79"/>
              </a:buClr>
              <a:buSzPct val="85000"/>
              <a:tabLst>
                <a:tab pos="162000" algn="l"/>
                <a:tab pos="360000" algn="l"/>
                <a:tab pos="540000" algn="l"/>
              </a:tabLst>
              <a:defRPr/>
            </a:pPr>
            <a:r>
              <a:rPr lang="fi-FI" b="1" dirty="0">
                <a:solidFill>
                  <a:schemeClr val="tx1">
                    <a:lumMod val="75000"/>
                    <a:lumOff val="25000"/>
                  </a:schemeClr>
                </a:solidFill>
                <a:latin typeface="Tahoma" pitchFamily="34" charset="0"/>
                <a:ea typeface="Tahoma" pitchFamily="34" charset="0"/>
                <a:cs typeface="Tahoma" pitchFamily="34" charset="0"/>
              </a:rPr>
              <a:t>Pohditaan ideapilven avulla mitä toimintaa halutaan lähteä toteuttamaan:</a:t>
            </a:r>
          </a:p>
          <a:p>
            <a:pPr lvl="3"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Mikä toiminta tuntuu tärkeimmältä tällä hetkellä</a:t>
            </a:r>
          </a:p>
          <a:p>
            <a:pPr lvl="3"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Onko jotain mitä voidaan toteuttaa heti</a:t>
            </a:r>
          </a:p>
          <a:p>
            <a:pPr lvl="3"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Tarvitaanko oppilaitoksen lupa toiminnan toteuttamiseen</a:t>
            </a:r>
          </a:p>
          <a:p>
            <a:pPr lvl="3"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Tarvitseeko tehdä jotain hankintoja vai toteutetaanko itse olemassa olevilla resursseilla</a:t>
            </a:r>
          </a:p>
          <a:p>
            <a:pPr lvl="3"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Halutaanko tehdä itse vai pyydetäänkö avuksi esim. tutoreita, opiskelijakuntaa, toisen alan opiskelijoita</a:t>
            </a:r>
          </a:p>
          <a:p>
            <a:pPr lvl="3"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Millä aikataululla toimintaa toteutetaan</a:t>
            </a:r>
          </a:p>
          <a:p>
            <a:pPr lvl="3"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marL="1085850" lvl="3" defTabSz="360000" fontAlgn="auto">
              <a:spcBef>
                <a:spcPts val="0"/>
              </a:spcBef>
              <a:spcAft>
                <a:spcPts val="500"/>
              </a:spcAft>
              <a:buClr>
                <a:srgbClr val="E72E79"/>
              </a:buClr>
              <a:buSzPct val="85000"/>
              <a:tabLst>
                <a:tab pos="162000" algn="l"/>
                <a:tab pos="360000" algn="l"/>
                <a:tab pos="540000" algn="l"/>
              </a:tabLst>
              <a:defRPr/>
            </a:pPr>
            <a:r>
              <a:rPr lang="fi-FI" sz="1600" i="1" dirty="0">
                <a:solidFill>
                  <a:schemeClr val="tx1">
                    <a:lumMod val="75000"/>
                    <a:lumOff val="25000"/>
                  </a:schemeClr>
                </a:solidFill>
                <a:latin typeface="Tahoma" pitchFamily="34" charset="0"/>
                <a:ea typeface="Tahoma" pitchFamily="34" charset="0"/>
                <a:cs typeface="Tahoma" pitchFamily="34" charset="0"/>
              </a:rPr>
              <a:t>Mitä tehdään ideapilven lopuille ajatuksille mitä ei nyt toteuteta? Annetaanko ne oppilaitosjohdolle tiedoksi?</a:t>
            </a: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20524" y="1407028"/>
            <a:ext cx="2339752" cy="5497625"/>
          </a:xfrm>
          <a:prstGeom prst="rtTriangle">
            <a:avLst/>
          </a:prstGeom>
          <a:solidFill>
            <a:srgbClr val="F9E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Pilvi 8">
            <a:extLst>
              <a:ext uri="{FF2B5EF4-FFF2-40B4-BE49-F238E27FC236}">
                <a16:creationId xmlns:a16="http://schemas.microsoft.com/office/drawing/2014/main" id="{19C2F536-54FB-4EC3-A186-C6EA210C81F4}"/>
              </a:ext>
            </a:extLst>
          </p:cNvPr>
          <p:cNvSpPr/>
          <p:nvPr/>
        </p:nvSpPr>
        <p:spPr>
          <a:xfrm>
            <a:off x="418602" y="344251"/>
            <a:ext cx="2808312" cy="2088232"/>
          </a:xfrm>
          <a:prstGeom prst="cloud">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B61E60C3-529E-428A-90C0-09E1911E1FB3}"/>
              </a:ext>
            </a:extLst>
          </p:cNvPr>
          <p:cNvSpPr txBox="1"/>
          <p:nvPr/>
        </p:nvSpPr>
        <p:spPr>
          <a:xfrm rot="20109859">
            <a:off x="755576" y="990366"/>
            <a:ext cx="2002780" cy="646331"/>
          </a:xfrm>
          <a:prstGeom prst="rect">
            <a:avLst/>
          </a:prstGeom>
          <a:noFill/>
        </p:spPr>
        <p:txBody>
          <a:bodyPr wrap="square" rtlCol="0">
            <a:spAutoFit/>
          </a:bodyPr>
          <a:lstStyle/>
          <a:p>
            <a:r>
              <a:rPr lang="fi-FI" dirty="0">
                <a:solidFill>
                  <a:srgbClr val="92D050"/>
                </a:solidFill>
              </a:rPr>
              <a:t>Löydät ideapilven seuraavalta dialta!</a:t>
            </a:r>
          </a:p>
        </p:txBody>
      </p:sp>
    </p:spTree>
    <p:extLst>
      <p:ext uri="{BB962C8B-B14F-4D97-AF65-F5344CB8AC3E}">
        <p14:creationId xmlns:p14="http://schemas.microsoft.com/office/powerpoint/2010/main" val="137500363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kstiruutu 5"/>
          <p:cNvSpPr txBox="1">
            <a:spLocks noChangeArrowheads="1"/>
          </p:cNvSpPr>
          <p:nvPr/>
        </p:nvSpPr>
        <p:spPr bwMode="auto">
          <a:xfrm>
            <a:off x="2558827" y="117345"/>
            <a:ext cx="65851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endParaRPr lang="fi-FI" altLang="fi-FI" sz="2800" dirty="0">
              <a:solidFill>
                <a:schemeClr val="bg1"/>
              </a:solidFill>
              <a:latin typeface="Impact" pitchFamily="34" charset="0"/>
            </a:endParaRPr>
          </a:p>
          <a:p>
            <a:pPr algn="r" eaLnBrk="1" hangingPunct="1"/>
            <a:r>
              <a:rPr lang="fi-FI" altLang="fi-FI" sz="3600" dirty="0">
                <a:solidFill>
                  <a:schemeClr val="bg1"/>
                </a:solidFill>
                <a:latin typeface="Impact" pitchFamily="34" charset="0"/>
              </a:rPr>
              <a:t>YHTEINEN PÄÄTÖS</a:t>
            </a:r>
            <a:endParaRPr lang="fi-FI" altLang="fi-FI" sz="2800" dirty="0">
              <a:solidFill>
                <a:schemeClr val="bg1"/>
              </a:solidFill>
              <a:latin typeface="Impact" pitchFamily="34" charset="0"/>
            </a:endParaRPr>
          </a:p>
        </p:txBody>
      </p:sp>
      <p:sp>
        <p:nvSpPr>
          <p:cNvPr id="7" name="Tekstiruutu 6"/>
          <p:cNvSpPr txBox="1"/>
          <p:nvPr/>
        </p:nvSpPr>
        <p:spPr>
          <a:xfrm>
            <a:off x="1403320" y="2807471"/>
            <a:ext cx="7567180" cy="648896"/>
          </a:xfrm>
          <a:prstGeom prst="rect">
            <a:avLst/>
          </a:prstGeom>
          <a:noFill/>
        </p:spPr>
        <p:txBody>
          <a:bodyPr wrap="square" anchor="ctr">
            <a:spAutoFit/>
          </a:bodyPr>
          <a:lstStyle/>
          <a:p>
            <a:pPr lvl="2" indent="-285750"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endParaRPr lang="fi-FI" sz="1600" dirty="0">
              <a:solidFill>
                <a:srgbClr val="FF0000"/>
              </a:solidFill>
              <a:latin typeface="Tahoma" pitchFamily="34" charset="0"/>
              <a:ea typeface="Tahoma" pitchFamily="34" charset="0"/>
              <a:cs typeface="Tahoma" pitchFamily="34" charset="0"/>
            </a:endParaRPr>
          </a:p>
          <a:p>
            <a:pPr marL="628650" lvl="2" defTabSz="360000" fontAlgn="auto">
              <a:spcBef>
                <a:spcPts val="0"/>
              </a:spcBef>
              <a:spcAft>
                <a:spcPts val="500"/>
              </a:spcAft>
              <a:buClr>
                <a:srgbClr val="0D9C38"/>
              </a:buClr>
              <a:buSzPct val="85000"/>
              <a:tabLst>
                <a:tab pos="162000" algn="l"/>
                <a:tab pos="360000" algn="l"/>
                <a:tab pos="540000" algn="l"/>
              </a:tabLst>
              <a:defRPr/>
            </a:pPr>
            <a:endParaRPr lang="fi-FI" sz="1600" dirty="0">
              <a:solidFill>
                <a:srgbClr val="FF0000"/>
              </a:solidFill>
              <a:latin typeface="Tahoma" pitchFamily="34" charset="0"/>
              <a:ea typeface="Tahoma" pitchFamily="34" charset="0"/>
              <a:cs typeface="Tahoma" pitchFamily="34" charset="0"/>
            </a:endParaRP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3" name="Pilvi 2">
            <a:extLst>
              <a:ext uri="{FF2B5EF4-FFF2-40B4-BE49-F238E27FC236}">
                <a16:creationId xmlns:a16="http://schemas.microsoft.com/office/drawing/2014/main" id="{BC2280D5-A07F-41D3-A86D-D1249FBD60BA}"/>
              </a:ext>
            </a:extLst>
          </p:cNvPr>
          <p:cNvSpPr/>
          <p:nvPr/>
        </p:nvSpPr>
        <p:spPr>
          <a:xfrm>
            <a:off x="376746" y="480219"/>
            <a:ext cx="8650014" cy="6264696"/>
          </a:xfrm>
          <a:prstGeom prst="cloud">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B0B1C0A5-3E42-4ADC-ABAF-7270F0FD2A61}"/>
              </a:ext>
            </a:extLst>
          </p:cNvPr>
          <p:cNvSpPr txBox="1"/>
          <p:nvPr/>
        </p:nvSpPr>
        <p:spPr>
          <a:xfrm>
            <a:off x="1583160" y="1492088"/>
            <a:ext cx="5941169" cy="4672048"/>
          </a:xfrm>
          <a:prstGeom prst="rect">
            <a:avLst/>
          </a:prstGeom>
          <a:noFill/>
        </p:spPr>
        <p:txBody>
          <a:bodyPr wrap="square" rtlCol="0">
            <a:spAutoFit/>
          </a:bodyPr>
          <a:lstStyle/>
          <a:p>
            <a:r>
              <a:rPr lang="fi-FI" sz="2400" b="1" dirty="0">
                <a:solidFill>
                  <a:srgbClr val="00B050"/>
                </a:solidFill>
              </a:rPr>
              <a:t>TOTEUTTAKAA YHDESSÄ OMA IDEAPILVI!</a:t>
            </a:r>
            <a:br>
              <a:rPr lang="fi-FI" sz="2400" b="1" dirty="0">
                <a:solidFill>
                  <a:srgbClr val="00B050"/>
                </a:solidFill>
              </a:rPr>
            </a:br>
            <a:endParaRPr lang="fi-FI" sz="2400" b="1" dirty="0">
              <a:solidFill>
                <a:srgbClr val="00B050"/>
              </a:solidFill>
            </a:endParaRPr>
          </a:p>
          <a:p>
            <a:r>
              <a:rPr lang="fi-FI"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Ideapilvestä löytyy viisi näkökulmaa, joiden kautta voi pääsee pohtimaan liikkeen lisäämisen mahdollisuuksia oppilaitoksessa. Jaotelkaa ideanne näiden näkökulmien alle.</a:t>
            </a:r>
          </a:p>
          <a:p>
            <a:pPr>
              <a:lnSpc>
                <a:spcPct val="107000"/>
              </a:lnSpc>
              <a:spcAft>
                <a:spcPts val="800"/>
              </a:spcAft>
            </a:pPr>
            <a:r>
              <a:rPr lang="fi-FI" sz="1400" dirty="0">
                <a:solidFill>
                  <a:srgbClr val="00B050"/>
                </a:solidFill>
                <a:ea typeface="Calibri" panose="020F0502020204030204" pitchFamily="34" charset="0"/>
                <a:cs typeface="Times New Roman" panose="02020603050405020304" pitchFamily="18" charset="0"/>
              </a:rPr>
              <a:t>*Näkökulmat avattu tarkemmin seuraavalla dialla. </a:t>
            </a:r>
            <a:r>
              <a:rPr lang="fi-FI"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i-FI"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1 Fyysisen aktiivisuus osana opetusta</a:t>
            </a:r>
            <a:endParaRPr lang="fi-FI"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2 Toimintaympäristöjen muokkaaminen</a:t>
            </a:r>
            <a:endParaRPr lang="fi-FI"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3 Liikuntatottumuksiin vaikuttaminen</a:t>
            </a:r>
            <a:endParaRPr lang="fi-FI"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4 Tapahtumien ja toiminnan järjestäminen</a:t>
            </a:r>
            <a:endParaRPr lang="fi-FI"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5. Teknologia apuna </a:t>
            </a:r>
            <a:endParaRPr lang="fi-FI"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dirty="0">
                <a:solidFill>
                  <a:srgbClr val="00B050"/>
                </a:solidFill>
                <a:ea typeface="Calibri" panose="020F0502020204030204" pitchFamily="34" charset="0"/>
                <a:cs typeface="Times New Roman" panose="02020603050405020304" pitchFamily="18" charset="0"/>
              </a:rPr>
              <a:t>	</a:t>
            </a:r>
            <a:r>
              <a:rPr lang="fi-FI" dirty="0">
                <a:ea typeface="Calibri" panose="020F0502020204030204" pitchFamily="34" charset="0"/>
                <a:cs typeface="Times New Roman" panose="02020603050405020304" pitchFamily="18" charset="0"/>
              </a:rPr>
              <a:t>OTA KÄYTTÖÖN</a:t>
            </a:r>
            <a:r>
              <a:rPr lang="fi-FI" sz="1800" dirty="0">
                <a:effectLst/>
                <a:latin typeface="Calibri" panose="020F0502020204030204" pitchFamily="34" charset="0"/>
                <a:ea typeface="Calibri" panose="020F0502020204030204" pitchFamily="34" charset="0"/>
                <a:cs typeface="Times New Roman" panose="02020603050405020304" pitchFamily="18" charset="0"/>
              </a:rPr>
              <a:t> IDEAPILVI </a:t>
            </a:r>
            <a:r>
              <a:rPr lang="fi-FI" sz="1800" dirty="0">
                <a:effectLst/>
                <a:latin typeface="Calibri" panose="020F0502020204030204" pitchFamily="34" charset="0"/>
                <a:ea typeface="Calibri" panose="020F0502020204030204" pitchFamily="34" charset="0"/>
                <a:cs typeface="Times New Roman" panose="02020603050405020304" pitchFamily="18" charset="0"/>
                <a:hlinkClick r:id="rId4"/>
              </a:rPr>
              <a:t>tästä.</a:t>
            </a:r>
            <a:endParaRPr lang="fi-FI" dirty="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	Tai luokaa omanlaisenne ideapilvi!</a:t>
            </a:r>
          </a:p>
        </p:txBody>
      </p:sp>
    </p:spTree>
    <p:extLst>
      <p:ext uri="{BB962C8B-B14F-4D97-AF65-F5344CB8AC3E}">
        <p14:creationId xmlns:p14="http://schemas.microsoft.com/office/powerpoint/2010/main" val="16612970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1208826" y="397539"/>
            <a:ext cx="77755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fi-FI" altLang="fi-FI" sz="3200" dirty="0">
                <a:solidFill>
                  <a:schemeClr val="bg1"/>
                </a:solidFill>
                <a:latin typeface="Impact" pitchFamily="34" charset="0"/>
              </a:rPr>
              <a:t>LIIKKUVA AMIS -IDEAPAJA</a:t>
            </a:r>
          </a:p>
          <a:p>
            <a:pPr algn="r" eaLnBrk="1" hangingPunct="1"/>
            <a:r>
              <a:rPr lang="fi-FI" altLang="fi-FI" sz="2800" dirty="0">
                <a:solidFill>
                  <a:schemeClr val="bg1"/>
                </a:solidFill>
                <a:latin typeface="Impact" pitchFamily="34" charset="0"/>
              </a:rPr>
              <a:t>Rakenne</a:t>
            </a:r>
            <a:r>
              <a:rPr lang="fi-FI" altLang="fi-FI" sz="3200" dirty="0">
                <a:solidFill>
                  <a:schemeClr val="bg1"/>
                </a:solidFill>
                <a:latin typeface="Impact" pitchFamily="34" charset="0"/>
              </a:rPr>
              <a:t> </a:t>
            </a:r>
            <a:r>
              <a:rPr lang="fi-FI" altLang="fi-FI" sz="2000" dirty="0">
                <a:solidFill>
                  <a:schemeClr val="bg1"/>
                </a:solidFill>
                <a:latin typeface="Impact" pitchFamily="34" charset="0"/>
              </a:rPr>
              <a:t>(pajan ohjaajalle tiedoksi)</a:t>
            </a:r>
            <a:endParaRPr lang="fi-FI" altLang="fi-FI" sz="3200" dirty="0">
              <a:solidFill>
                <a:schemeClr val="bg1"/>
              </a:solidFill>
              <a:latin typeface="Impact" pitchFamily="34" charset="0"/>
            </a:endParaRPr>
          </a:p>
          <a:p>
            <a:pPr algn="r" eaLnBrk="1" hangingPunct="1"/>
            <a:endParaRPr lang="fi-FI" altLang="fi-FI" sz="2800" dirty="0">
              <a:solidFill>
                <a:schemeClr val="bg1"/>
              </a:solidFill>
              <a:latin typeface="Impact" pitchFamily="34" charset="0"/>
            </a:endParaRPr>
          </a:p>
          <a:p>
            <a:pPr algn="r" eaLnBrk="1" hangingPunct="1"/>
            <a:endParaRPr lang="fi-FI" altLang="fi-FI" sz="2800" dirty="0">
              <a:solidFill>
                <a:schemeClr val="bg1"/>
              </a:solidFill>
              <a:latin typeface="Impact" pitchFamily="34" charset="0"/>
            </a:endParaRPr>
          </a:p>
        </p:txBody>
      </p:sp>
      <p:sp>
        <p:nvSpPr>
          <p:cNvPr id="7" name="Tekstiruutu 6"/>
          <p:cNvSpPr txBox="1"/>
          <p:nvPr/>
        </p:nvSpPr>
        <p:spPr>
          <a:xfrm>
            <a:off x="1932972" y="2174114"/>
            <a:ext cx="7200800" cy="3182923"/>
          </a:xfrm>
          <a:prstGeom prst="rect">
            <a:avLst/>
          </a:prstGeom>
          <a:noFill/>
        </p:spPr>
        <p:txBody>
          <a:bodyPr wrap="square" anchor="ctr">
            <a:spAutoFit/>
          </a:bodyPr>
          <a:lstStyle/>
          <a:p>
            <a:pPr defTabSz="360000" fontAlgn="auto">
              <a:spcBef>
                <a:spcPts val="0"/>
              </a:spcBef>
              <a:spcAft>
                <a:spcPts val="500"/>
              </a:spcAft>
              <a:buClr>
                <a:srgbClr val="0D9C38"/>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defTabSz="360000" fontAlgn="auto">
              <a:spcBef>
                <a:spcPts val="0"/>
              </a:spcBef>
              <a:spcAft>
                <a:spcPts val="500"/>
              </a:spcAft>
              <a:buClr>
                <a:srgbClr val="0D9C38"/>
              </a:buClr>
              <a:buSzPct val="85000"/>
              <a:tabLst>
                <a:tab pos="162000" algn="l"/>
                <a:tab pos="360000" algn="l"/>
                <a:tab pos="540000" algn="l"/>
              </a:tabLst>
              <a:defRPr/>
            </a:pPr>
            <a:r>
              <a:rPr lang="fi-FI" b="1" dirty="0">
                <a:latin typeface="Tahoma" pitchFamily="34" charset="0"/>
                <a:ea typeface="Tahoma" pitchFamily="34" charset="0"/>
                <a:cs typeface="Tahoma" pitchFamily="34" charset="0"/>
              </a:rPr>
              <a:t>1. Orientoituminen aiheeseen</a:t>
            </a:r>
          </a:p>
          <a:p>
            <a:pPr marL="285750"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Perehdytään Liikkuva amis –toimintaan tekstin, kuvien, videoiden ja toiminnan avulla. </a:t>
            </a:r>
          </a:p>
          <a:p>
            <a:pPr defTabSz="360000" fontAlgn="auto">
              <a:spcBef>
                <a:spcPts val="0"/>
              </a:spcBef>
              <a:spcAft>
                <a:spcPts val="500"/>
              </a:spcAft>
              <a:buClr>
                <a:srgbClr val="0D9C38"/>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marL="114300" lvl="1" defTabSz="360000" fontAlgn="auto">
              <a:spcBef>
                <a:spcPts val="0"/>
              </a:spcBef>
              <a:spcAft>
                <a:spcPts val="500"/>
              </a:spcAft>
              <a:buClr>
                <a:srgbClr val="0D9C38"/>
              </a:buClr>
              <a:buSzPct val="85000"/>
              <a:tabLst>
                <a:tab pos="162000" algn="l"/>
                <a:tab pos="360000" algn="l"/>
                <a:tab pos="540000" algn="l"/>
              </a:tabLst>
              <a:defRPr/>
            </a:pPr>
            <a:r>
              <a:rPr lang="fi-FI" b="1" dirty="0">
                <a:latin typeface="Tahoma" pitchFamily="34" charset="0"/>
                <a:ea typeface="Tahoma" pitchFamily="34" charset="0"/>
                <a:cs typeface="Tahoma" pitchFamily="34" charset="0"/>
              </a:rPr>
              <a:t>2. Toiminnan ideointi ja suunnittelu</a:t>
            </a:r>
          </a:p>
          <a:p>
            <a:pPr marL="400050" lvl="1"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Tutustutaan tarkemmin omaan luokkatilaan sekä oppilaitosympäristöön ja tarkastellaan olemassa olevia liikkumisen mahdollisuuksia oppilaitoksessa sekä mietitään mitkä toimenpiteet lisäisi jaksamista ja työkykyä.</a:t>
            </a: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2" y="1360375"/>
            <a:ext cx="2339752" cy="5497625"/>
          </a:xfrm>
          <a:prstGeom prst="rtTriangle">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1599219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kstiruutu 5"/>
          <p:cNvSpPr txBox="1">
            <a:spLocks noChangeArrowheads="1"/>
          </p:cNvSpPr>
          <p:nvPr/>
        </p:nvSpPr>
        <p:spPr bwMode="auto">
          <a:xfrm>
            <a:off x="2558827" y="117345"/>
            <a:ext cx="65851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endParaRPr lang="fi-FI" altLang="fi-FI" sz="2800" dirty="0">
              <a:solidFill>
                <a:schemeClr val="bg1"/>
              </a:solidFill>
              <a:latin typeface="Impact" pitchFamily="34" charset="0"/>
            </a:endParaRPr>
          </a:p>
          <a:p>
            <a:pPr algn="r" eaLnBrk="1" hangingPunct="1"/>
            <a:r>
              <a:rPr lang="fi-FI" altLang="fi-FI" sz="3600" dirty="0">
                <a:solidFill>
                  <a:schemeClr val="bg1"/>
                </a:solidFill>
                <a:latin typeface="Impact" pitchFamily="34" charset="0"/>
              </a:rPr>
              <a:t>YHTEINEN PÄÄTÖS</a:t>
            </a:r>
            <a:endParaRPr lang="fi-FI" altLang="fi-FI" sz="2800" dirty="0">
              <a:solidFill>
                <a:schemeClr val="bg1"/>
              </a:solidFill>
              <a:latin typeface="Impact" pitchFamily="34" charset="0"/>
            </a:endParaRPr>
          </a:p>
        </p:txBody>
      </p:sp>
      <p:sp>
        <p:nvSpPr>
          <p:cNvPr id="7" name="Tekstiruutu 6"/>
          <p:cNvSpPr txBox="1"/>
          <p:nvPr/>
        </p:nvSpPr>
        <p:spPr>
          <a:xfrm>
            <a:off x="1403320" y="2807471"/>
            <a:ext cx="7567180" cy="648896"/>
          </a:xfrm>
          <a:prstGeom prst="rect">
            <a:avLst/>
          </a:prstGeom>
          <a:noFill/>
        </p:spPr>
        <p:txBody>
          <a:bodyPr wrap="square" anchor="ctr">
            <a:spAutoFit/>
          </a:bodyPr>
          <a:lstStyle/>
          <a:p>
            <a:pPr lvl="2" indent="-285750"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endParaRPr lang="fi-FI" sz="1600" dirty="0">
              <a:solidFill>
                <a:srgbClr val="FF0000"/>
              </a:solidFill>
              <a:latin typeface="Tahoma" pitchFamily="34" charset="0"/>
              <a:ea typeface="Tahoma" pitchFamily="34" charset="0"/>
              <a:cs typeface="Tahoma" pitchFamily="34" charset="0"/>
            </a:endParaRPr>
          </a:p>
          <a:p>
            <a:pPr marL="628650" lvl="2" defTabSz="360000" fontAlgn="auto">
              <a:spcBef>
                <a:spcPts val="0"/>
              </a:spcBef>
              <a:spcAft>
                <a:spcPts val="500"/>
              </a:spcAft>
              <a:buClr>
                <a:srgbClr val="0D9C38"/>
              </a:buClr>
              <a:buSzPct val="85000"/>
              <a:tabLst>
                <a:tab pos="162000" algn="l"/>
                <a:tab pos="360000" algn="l"/>
                <a:tab pos="540000" algn="l"/>
              </a:tabLst>
              <a:defRPr/>
            </a:pPr>
            <a:endParaRPr lang="fi-FI" sz="1600" dirty="0">
              <a:solidFill>
                <a:srgbClr val="FF0000"/>
              </a:solidFill>
              <a:latin typeface="Tahoma" pitchFamily="34" charset="0"/>
              <a:ea typeface="Tahoma" pitchFamily="34" charset="0"/>
              <a:cs typeface="Tahoma" pitchFamily="34" charset="0"/>
            </a:endParaRP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4" name="Tekstiruutu 3">
            <a:extLst>
              <a:ext uri="{FF2B5EF4-FFF2-40B4-BE49-F238E27FC236}">
                <a16:creationId xmlns:a16="http://schemas.microsoft.com/office/drawing/2014/main" id="{B0B1C0A5-3E42-4ADC-ABAF-7270F0FD2A61}"/>
              </a:ext>
            </a:extLst>
          </p:cNvPr>
          <p:cNvSpPr txBox="1"/>
          <p:nvPr/>
        </p:nvSpPr>
        <p:spPr>
          <a:xfrm>
            <a:off x="1275853" y="655954"/>
            <a:ext cx="6336705" cy="6485686"/>
          </a:xfrm>
          <a:prstGeom prst="rect">
            <a:avLst/>
          </a:prstGeom>
          <a:noFill/>
        </p:spPr>
        <p:txBody>
          <a:bodyPr wrap="square" rtlCol="0">
            <a:spAutoFit/>
          </a:bodyPr>
          <a:lstStyle/>
          <a:p>
            <a:pPr>
              <a:lnSpc>
                <a:spcPct val="107000"/>
              </a:lnSpc>
              <a:spcAft>
                <a:spcPts val="800"/>
              </a:spcAft>
            </a:pPr>
            <a:r>
              <a:rPr lang="fi-FI" sz="1400" b="1" u="sng" dirty="0">
                <a:effectLst/>
                <a:latin typeface="Calibri" panose="020F0502020204030204" pitchFamily="34" charset="0"/>
                <a:ea typeface="Calibri" panose="020F0502020204030204" pitchFamily="34" charset="0"/>
                <a:cs typeface="Times New Roman" panose="02020603050405020304" pitchFamily="18" charset="0"/>
              </a:rPr>
              <a:t>Ide</a:t>
            </a:r>
            <a:r>
              <a:rPr lang="fi-FI" sz="1400" b="1" u="sng" dirty="0">
                <a:ea typeface="Calibri" panose="020F0502020204030204" pitchFamily="34" charset="0"/>
                <a:cs typeface="Times New Roman" panose="02020603050405020304" pitchFamily="18" charset="0"/>
              </a:rPr>
              <a:t>apilven viisi</a:t>
            </a:r>
            <a:r>
              <a:rPr lang="fi-FI" sz="1400" b="1" u="sng" dirty="0">
                <a:effectLst/>
                <a:latin typeface="Calibri" panose="020F0502020204030204" pitchFamily="34" charset="0"/>
                <a:ea typeface="Calibri" panose="020F0502020204030204" pitchFamily="34" charset="0"/>
                <a:cs typeface="Times New Roman" panose="02020603050405020304" pitchFamily="18" charset="0"/>
              </a:rPr>
              <a:t> näkökulmaa on:</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200" b="1" dirty="0">
                <a:effectLst/>
                <a:latin typeface="Calibri" panose="020F0502020204030204" pitchFamily="34" charset="0"/>
                <a:ea typeface="Calibri" panose="020F0502020204030204" pitchFamily="34" charset="0"/>
                <a:cs typeface="Times New Roman" panose="02020603050405020304" pitchFamily="18" charset="0"/>
              </a:rPr>
              <a:t>1 Fyysisen aktiivisuus osana opetusta</a:t>
            </a:r>
            <a:endParaRPr lang="fi-FI"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200" dirty="0">
                <a:effectLst/>
                <a:latin typeface="Calibri" panose="020F0502020204030204" pitchFamily="34" charset="0"/>
                <a:ea typeface="Calibri" panose="020F0502020204030204" pitchFamily="34" charset="0"/>
                <a:cs typeface="Times New Roman" panose="02020603050405020304" pitchFamily="18" charset="0"/>
              </a:rPr>
              <a:t>Lisää liikettä oppitunneille. Pieni liike, elvyttävät tauot ja riittävä työstä palautuminen pitäisi olla osa opiskelupäivän arkea. Ja toisaalta asioita voi myös oppia liikkuen.</a:t>
            </a:r>
          </a:p>
          <a:p>
            <a:pPr>
              <a:lnSpc>
                <a:spcPct val="107000"/>
              </a:lnSpc>
              <a:spcAft>
                <a:spcPts val="800"/>
              </a:spcAft>
            </a:pPr>
            <a:r>
              <a:rPr lang="fi-FI" sz="1200" b="1" dirty="0">
                <a:effectLst/>
                <a:latin typeface="Calibri" panose="020F0502020204030204" pitchFamily="34" charset="0"/>
                <a:ea typeface="Calibri" panose="020F0502020204030204" pitchFamily="34" charset="0"/>
                <a:cs typeface="Times New Roman" panose="02020603050405020304" pitchFamily="18" charset="0"/>
              </a:rPr>
              <a:t>2 Toimintaympäristöjen muokkaaminen</a:t>
            </a:r>
            <a:endParaRPr lang="fi-FI"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200" dirty="0">
                <a:effectLst/>
                <a:latin typeface="Calibri" panose="020F0502020204030204" pitchFamily="34" charset="0"/>
                <a:ea typeface="Calibri" panose="020F0502020204030204" pitchFamily="34" charset="0"/>
                <a:cs typeface="Times New Roman" panose="02020603050405020304" pitchFamily="18" charset="0"/>
              </a:rPr>
              <a:t>Avoimet liikuntatilat ja liikettä käytäville. Ulkotilat hyötykäyttöön. Työsalia tai luokkatilaa muokkaamalla voidaan saada lisättyä tilaa liikkumiselle ja työn tauottamiselle</a:t>
            </a:r>
          </a:p>
          <a:p>
            <a:pPr>
              <a:lnSpc>
                <a:spcPct val="107000"/>
              </a:lnSpc>
              <a:spcAft>
                <a:spcPts val="800"/>
              </a:spcAft>
            </a:pPr>
            <a:r>
              <a:rPr lang="fi-FI" sz="1200" b="1" dirty="0">
                <a:effectLst/>
                <a:latin typeface="Calibri" panose="020F0502020204030204" pitchFamily="34" charset="0"/>
                <a:ea typeface="Calibri" panose="020F0502020204030204" pitchFamily="34" charset="0"/>
                <a:cs typeface="Times New Roman" panose="02020603050405020304" pitchFamily="18" charset="0"/>
              </a:rPr>
              <a:t>3 Liikuntatottumuksiin vaikuttaminen</a:t>
            </a:r>
            <a:endParaRPr lang="fi-FI"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200" dirty="0">
                <a:effectLst/>
                <a:latin typeface="Calibri" panose="020F0502020204030204" pitchFamily="34" charset="0"/>
                <a:ea typeface="Calibri" panose="020F0502020204030204" pitchFamily="34" charset="0"/>
                <a:cs typeface="Times New Roman" panose="02020603050405020304" pitchFamily="18" charset="0"/>
              </a:rPr>
              <a:t>Matalan kynnyksen toimintaa, joilla lisätään arkeen liikettä ja saadaan liikkumisesta hyviä kokemuksia. Esimerkiksi taukoliikkumisella ja yksilöllisellä ohjauksella herätellään miettimään hyvinvoinnin ja liikkumisen merkitystä. Matka kotoa oppilaitokseen on usein helpoin tapa lisätä säännöllistä liikettä päivään. Opiskelumatkaliikuntaa voi lisätä erilaisten kampanjoiden ja teemapäivien avulla sekä olosuhteita kehittämällä. </a:t>
            </a:r>
          </a:p>
          <a:p>
            <a:pPr>
              <a:lnSpc>
                <a:spcPct val="107000"/>
              </a:lnSpc>
              <a:spcAft>
                <a:spcPts val="800"/>
              </a:spcAft>
            </a:pPr>
            <a:r>
              <a:rPr lang="fi-FI" sz="1200" b="1" dirty="0">
                <a:effectLst/>
                <a:latin typeface="Calibri" panose="020F0502020204030204" pitchFamily="34" charset="0"/>
                <a:ea typeface="Calibri" panose="020F0502020204030204" pitchFamily="34" charset="0"/>
                <a:cs typeface="Times New Roman" panose="02020603050405020304" pitchFamily="18" charset="0"/>
              </a:rPr>
              <a:t>4 Tapahtumien ja toiminnan järjestäminen</a:t>
            </a:r>
            <a:endParaRPr lang="fi-FI"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200" dirty="0">
                <a:effectLst/>
                <a:latin typeface="Calibri" panose="020F0502020204030204" pitchFamily="34" charset="0"/>
                <a:ea typeface="Calibri" panose="020F0502020204030204" pitchFamily="34" charset="0"/>
                <a:cs typeface="Times New Roman" panose="02020603050405020304" pitchFamily="18" charset="0"/>
              </a:rPr>
              <a:t>Liikuntakerhot antavat mahdollisuuden erilaisten lajien kokeiluun ja pelailuun opiskeluporukalla. Erilaisten tapahtumien ja tempausten kautta on mahdollista liikuttaa niin opiskelijoita kuin henkilöstöäkin</a:t>
            </a:r>
            <a:r>
              <a:rPr lang="fi-FI" sz="1200" dirty="0">
                <a:effectLst/>
                <a:latin typeface="Calibri" panose="020F0502020204030204" pitchFamily="34" charset="0"/>
                <a:ea typeface="Calibri" panose="020F0502020204030204" pitchFamily="34" charset="0"/>
                <a:cs typeface="Times New Roman" panose="02020603050405020304" pitchFamily="18" charset="0"/>
                <a:hlinkClick r:id="rId4"/>
              </a:rPr>
              <a:t>. SAKU ry:n opiskelijoille suunnattu liikuntatoiminta </a:t>
            </a:r>
            <a:r>
              <a:rPr lang="fi-FI" sz="1200" dirty="0">
                <a:effectLst/>
                <a:latin typeface="Calibri" panose="020F0502020204030204" pitchFamily="34" charset="0"/>
                <a:ea typeface="Calibri" panose="020F0502020204030204" pitchFamily="34" charset="0"/>
                <a:cs typeface="Times New Roman" panose="02020603050405020304" pitchFamily="18" charset="0"/>
              </a:rPr>
              <a:t>tarjoaa toimintaa sekä kisaamisesta nauttiville että rennommin liikkuville.</a:t>
            </a:r>
          </a:p>
          <a:p>
            <a:pPr>
              <a:lnSpc>
                <a:spcPct val="107000"/>
              </a:lnSpc>
              <a:spcAft>
                <a:spcPts val="800"/>
              </a:spcAft>
            </a:pPr>
            <a:r>
              <a:rPr lang="fi-FI" sz="1200" b="1" dirty="0">
                <a:effectLst/>
                <a:latin typeface="Calibri" panose="020F0502020204030204" pitchFamily="34" charset="0"/>
                <a:ea typeface="Calibri" panose="020F0502020204030204" pitchFamily="34" charset="0"/>
                <a:cs typeface="Times New Roman" panose="02020603050405020304" pitchFamily="18" charset="0"/>
              </a:rPr>
              <a:t>5. Teknologia apuna </a:t>
            </a:r>
            <a:endParaRPr lang="fi-FI"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200" dirty="0">
                <a:effectLst/>
                <a:latin typeface="Calibri" panose="020F0502020204030204" pitchFamily="34" charset="0"/>
                <a:ea typeface="Calibri" panose="020F0502020204030204" pitchFamily="34" charset="0"/>
                <a:cs typeface="Times New Roman" panose="02020603050405020304" pitchFamily="18" charset="0"/>
              </a:rPr>
              <a:t>Liikkeen lisäämisen tueksi on saatavilla paljon erilaisia sovelluksia sekä järjestöillä on sivustoillaan kootusti asiantuntevaa tietoa ja ohjausta niin henkilöstölle kuin opiskelijoille. Ottakaa opiskelijoiden kanssa rohkeasti käyttöön vaikka puhelimeen ladattava Action </a:t>
            </a:r>
            <a:r>
              <a:rPr lang="fi-FI" sz="1200" dirty="0" err="1">
                <a:effectLst/>
                <a:latin typeface="Calibri" panose="020F0502020204030204" pitchFamily="34" charset="0"/>
                <a:ea typeface="Calibri" panose="020F0502020204030204" pitchFamily="34" charset="0"/>
                <a:cs typeface="Times New Roman" panose="02020603050405020304" pitchFamily="18" charset="0"/>
              </a:rPr>
              <a:t>Track</a:t>
            </a:r>
            <a:r>
              <a:rPr lang="fi-FI" sz="1200" dirty="0">
                <a:effectLst/>
                <a:latin typeface="Calibri" panose="020F0502020204030204" pitchFamily="34" charset="0"/>
                <a:ea typeface="Calibri" panose="020F0502020204030204" pitchFamily="34" charset="0"/>
                <a:cs typeface="Times New Roman" panose="02020603050405020304" pitchFamily="18" charset="0"/>
              </a:rPr>
              <a:t> –sovellusta hyödyntävä </a:t>
            </a:r>
            <a:r>
              <a:rPr lang="fi-FI" sz="1200" dirty="0">
                <a:effectLst/>
                <a:latin typeface="Calibri" panose="020F0502020204030204" pitchFamily="34" charset="0"/>
                <a:ea typeface="Calibri" panose="020F0502020204030204" pitchFamily="34" charset="0"/>
                <a:cs typeface="Times New Roman" panose="02020603050405020304" pitchFamily="18" charset="0"/>
                <a:hlinkClick r:id="rId5"/>
              </a:rPr>
              <a:t>Fantasia -mobiilipeli </a:t>
            </a:r>
            <a:r>
              <a:rPr lang="fi-FI" sz="1200" dirty="0">
                <a:effectLst/>
                <a:latin typeface="Calibri" panose="020F0502020204030204" pitchFamily="34" charset="0"/>
                <a:ea typeface="Calibri" panose="020F0502020204030204" pitchFamily="34" charset="0"/>
                <a:cs typeface="Times New Roman" panose="02020603050405020304" pitchFamily="18" charset="0"/>
              </a:rPr>
              <a:t>tai pohtikaa oman ammattialan työkyvyn vaatimuksia </a:t>
            </a:r>
            <a:r>
              <a:rPr lang="fi-FI" sz="1200" dirty="0">
                <a:effectLst/>
                <a:latin typeface="Calibri" panose="020F0502020204030204" pitchFamily="34" charset="0"/>
                <a:ea typeface="Calibri" panose="020F0502020204030204" pitchFamily="34" charset="0"/>
                <a:cs typeface="Times New Roman" panose="02020603050405020304" pitchFamily="18" charset="0"/>
                <a:hlinkClick r:id="rId6"/>
              </a:rPr>
              <a:t>Työkykypassin mobiilisovelluksen </a:t>
            </a:r>
            <a:r>
              <a:rPr lang="fi-FI" sz="1200" dirty="0">
                <a:effectLst/>
                <a:latin typeface="Calibri" panose="020F0502020204030204" pitchFamily="34" charset="0"/>
                <a:ea typeface="Calibri" panose="020F0502020204030204" pitchFamily="34" charset="0"/>
                <a:cs typeface="Times New Roman" panose="02020603050405020304" pitchFamily="18" charset="0"/>
              </a:rPr>
              <a:t>tehtävien avulla.</a:t>
            </a:r>
          </a:p>
          <a:p>
            <a:pPr>
              <a:lnSpc>
                <a:spcPct val="107000"/>
              </a:lnSpc>
              <a:spcAft>
                <a:spcPts val="800"/>
              </a:spcAft>
            </a:pPr>
            <a:endParaRPr lang="fi-FI"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200" dirty="0">
                <a:effectLst/>
                <a:latin typeface="Calibri" panose="020F0502020204030204" pitchFamily="34" charset="0"/>
                <a:ea typeface="Calibri" panose="020F0502020204030204" pitchFamily="34" charset="0"/>
                <a:cs typeface="Times New Roman" panose="02020603050405020304" pitchFamily="18" charset="0"/>
              </a:rPr>
              <a: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21422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F9E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2558827" y="404664"/>
            <a:ext cx="65851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endParaRPr lang="fi-FI" altLang="fi-FI" sz="2800" dirty="0">
              <a:solidFill>
                <a:schemeClr val="bg1"/>
              </a:solidFill>
              <a:latin typeface="Impact" pitchFamily="34" charset="0"/>
            </a:endParaRPr>
          </a:p>
          <a:p>
            <a:pPr algn="r" eaLnBrk="1" hangingPunct="1"/>
            <a:r>
              <a:rPr lang="fi-FI" altLang="fi-FI" sz="3600" dirty="0">
                <a:solidFill>
                  <a:schemeClr val="bg1"/>
                </a:solidFill>
                <a:latin typeface="Impact" pitchFamily="34" charset="0"/>
              </a:rPr>
              <a:t>KUN IDEAPILVI ON VALMIS</a:t>
            </a:r>
            <a:endParaRPr lang="fi-FI" altLang="fi-FI" sz="2800" dirty="0">
              <a:solidFill>
                <a:schemeClr val="bg1"/>
              </a:solidFill>
              <a:latin typeface="Impact" pitchFamily="34" charset="0"/>
            </a:endParaRPr>
          </a:p>
        </p:txBody>
      </p:sp>
      <p:sp>
        <p:nvSpPr>
          <p:cNvPr id="7" name="Tekstiruutu 6"/>
          <p:cNvSpPr txBox="1"/>
          <p:nvPr/>
        </p:nvSpPr>
        <p:spPr>
          <a:xfrm>
            <a:off x="1043608" y="1888530"/>
            <a:ext cx="7567180" cy="4891083"/>
          </a:xfrm>
          <a:prstGeom prst="rect">
            <a:avLst/>
          </a:prstGeom>
          <a:noFill/>
        </p:spPr>
        <p:txBody>
          <a:bodyPr wrap="square" anchor="ctr">
            <a:spAutoFit/>
          </a:bodyPr>
          <a:lstStyle/>
          <a:p>
            <a:pPr marL="1085850" lvl="3" defTabSz="360000" fontAlgn="auto">
              <a:spcBef>
                <a:spcPts val="0"/>
              </a:spcBef>
              <a:spcAft>
                <a:spcPts val="500"/>
              </a:spcAft>
              <a:buClr>
                <a:srgbClr val="E72E79"/>
              </a:buClr>
              <a:buSzPct val="85000"/>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Nousiko yhteinen ajatus siitä minkä idean voisi lähteä vaikka heti toteuttamaan? </a:t>
            </a:r>
          </a:p>
          <a:p>
            <a:pPr marL="1085850" lvl="3" defTabSz="360000" fontAlgn="auto">
              <a:spcBef>
                <a:spcPts val="0"/>
              </a:spcBef>
              <a:spcAft>
                <a:spcPts val="500"/>
              </a:spcAft>
              <a:buClr>
                <a:srgbClr val="E72E79"/>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marL="1085850" lvl="3" defTabSz="360000" fontAlgn="auto">
              <a:spcBef>
                <a:spcPts val="0"/>
              </a:spcBef>
              <a:spcAft>
                <a:spcPts val="500"/>
              </a:spcAft>
              <a:buClr>
                <a:srgbClr val="E72E79"/>
              </a:buClr>
              <a:buSzPct val="85000"/>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Halutessanne tehkää lyhyt kirjallinen suunnitelma oman toiminnan suunnitelmasta ja toteutuksesta:</a:t>
            </a:r>
          </a:p>
          <a:p>
            <a:pPr lvl="3"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mitä tullaan toteuttamaan</a:t>
            </a:r>
          </a:p>
          <a:p>
            <a:pPr lvl="3"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millä aikataululla toiminta toteutetaan</a:t>
            </a:r>
          </a:p>
          <a:p>
            <a:pPr lvl="3"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tarvitaanko toiminnan toteuttamiseen lupa</a:t>
            </a:r>
          </a:p>
          <a:p>
            <a:pPr lvl="3"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tarvitaanko jotakin välineitä toiminnan toteuttamiseen tai jonkun toisen opiskelijaryhmän apua</a:t>
            </a:r>
          </a:p>
          <a:p>
            <a:pPr lvl="3"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vastuunjako toiminnan suhteen: kuka tekee ja mitä</a:t>
            </a:r>
          </a:p>
          <a:p>
            <a:pPr lvl="3"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miten toiminta dokumentoidaan</a:t>
            </a:r>
          </a:p>
          <a:p>
            <a:pPr marL="1085850" lvl="3" defTabSz="360000" fontAlgn="auto">
              <a:spcBef>
                <a:spcPts val="0"/>
              </a:spcBef>
              <a:spcAft>
                <a:spcPts val="500"/>
              </a:spcAft>
              <a:buClr>
                <a:srgbClr val="E72E79"/>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lvl="2" indent="-285750"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endParaRPr lang="fi-FI" sz="1600" dirty="0">
              <a:solidFill>
                <a:srgbClr val="FF0000"/>
              </a:solidFill>
              <a:latin typeface="Tahoma" pitchFamily="34" charset="0"/>
              <a:ea typeface="Tahoma" pitchFamily="34" charset="0"/>
              <a:cs typeface="Tahoma" pitchFamily="34" charset="0"/>
            </a:endParaRPr>
          </a:p>
          <a:p>
            <a:pPr marL="628650" lvl="2" defTabSz="360000" fontAlgn="auto">
              <a:spcBef>
                <a:spcPts val="0"/>
              </a:spcBef>
              <a:spcAft>
                <a:spcPts val="500"/>
              </a:spcAft>
              <a:buClr>
                <a:srgbClr val="0D9C38"/>
              </a:buClr>
              <a:buSzPct val="85000"/>
              <a:tabLst>
                <a:tab pos="162000" algn="l"/>
                <a:tab pos="360000" algn="l"/>
                <a:tab pos="540000" algn="l"/>
              </a:tabLst>
              <a:defRPr/>
            </a:pPr>
            <a:endParaRPr lang="fi-FI" sz="1600" dirty="0">
              <a:solidFill>
                <a:srgbClr val="FF0000"/>
              </a:solidFill>
              <a:latin typeface="Tahoma" pitchFamily="34" charset="0"/>
              <a:ea typeface="Tahoma" pitchFamily="34" charset="0"/>
              <a:cs typeface="Tahoma" pitchFamily="34" charset="0"/>
            </a:endParaRP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20524" y="1407028"/>
            <a:ext cx="2339752" cy="5497625"/>
          </a:xfrm>
          <a:prstGeom prst="rtTriangle">
            <a:avLst/>
          </a:prstGeom>
          <a:solidFill>
            <a:srgbClr val="F9E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8110892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F9E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1349896" y="376166"/>
            <a:ext cx="77403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endParaRPr lang="fi-FI" altLang="fi-FI" sz="2800" dirty="0">
              <a:solidFill>
                <a:schemeClr val="bg1"/>
              </a:solidFill>
              <a:latin typeface="Impact" pitchFamily="34" charset="0"/>
            </a:endParaRPr>
          </a:p>
          <a:p>
            <a:pPr algn="r" eaLnBrk="1" hangingPunct="1"/>
            <a:r>
              <a:rPr lang="fi-FI" altLang="fi-FI" sz="3600" dirty="0">
                <a:solidFill>
                  <a:schemeClr val="bg1"/>
                </a:solidFill>
                <a:latin typeface="Impact" pitchFamily="34" charset="0"/>
              </a:rPr>
              <a:t>YHTEINEN POHDINTA </a:t>
            </a:r>
          </a:p>
        </p:txBody>
      </p:sp>
      <p:sp>
        <p:nvSpPr>
          <p:cNvPr id="7" name="Tekstiruutu 6"/>
          <p:cNvSpPr txBox="1"/>
          <p:nvPr/>
        </p:nvSpPr>
        <p:spPr>
          <a:xfrm>
            <a:off x="1552479" y="2586741"/>
            <a:ext cx="7567180" cy="2290371"/>
          </a:xfrm>
          <a:prstGeom prst="rect">
            <a:avLst/>
          </a:prstGeom>
          <a:noFill/>
        </p:spPr>
        <p:txBody>
          <a:bodyPr wrap="square" anchor="ctr">
            <a:spAutoFit/>
          </a:bodyPr>
          <a:lstStyle/>
          <a:p>
            <a:pPr lvl="3"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Miltä tuntui miettiä omaa oppimisympäristöä uudesta näkökulmasta? </a:t>
            </a:r>
          </a:p>
          <a:p>
            <a:pPr lvl="3"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Onko liikkeen lisääminen arkeen mahdollista? </a:t>
            </a:r>
          </a:p>
          <a:p>
            <a:pPr lvl="3"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Mitä uutta opit?</a:t>
            </a:r>
          </a:p>
          <a:p>
            <a:pPr lvl="3"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lvl="2" indent="-285750"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endParaRPr lang="fi-FI" sz="1600" dirty="0">
              <a:solidFill>
                <a:srgbClr val="FF0000"/>
              </a:solidFill>
              <a:latin typeface="Tahoma" pitchFamily="34" charset="0"/>
              <a:ea typeface="Tahoma" pitchFamily="34" charset="0"/>
              <a:cs typeface="Tahoma" pitchFamily="34" charset="0"/>
            </a:endParaRPr>
          </a:p>
          <a:p>
            <a:pPr marL="628650" lvl="2" defTabSz="360000" fontAlgn="auto">
              <a:spcBef>
                <a:spcPts val="0"/>
              </a:spcBef>
              <a:spcAft>
                <a:spcPts val="500"/>
              </a:spcAft>
              <a:buClr>
                <a:srgbClr val="0D9C38"/>
              </a:buClr>
              <a:buSzPct val="85000"/>
              <a:tabLst>
                <a:tab pos="162000" algn="l"/>
                <a:tab pos="360000" algn="l"/>
                <a:tab pos="540000" algn="l"/>
              </a:tabLst>
              <a:defRPr/>
            </a:pPr>
            <a:endParaRPr lang="fi-FI" sz="1600" dirty="0">
              <a:solidFill>
                <a:srgbClr val="FF0000"/>
              </a:solidFill>
              <a:latin typeface="Tahoma" pitchFamily="34" charset="0"/>
              <a:ea typeface="Tahoma" pitchFamily="34" charset="0"/>
              <a:cs typeface="Tahoma" pitchFamily="34" charset="0"/>
            </a:endParaRP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1" y="1389989"/>
            <a:ext cx="2339752" cy="5497625"/>
          </a:xfrm>
          <a:prstGeom prst="rtTriangle">
            <a:avLst/>
          </a:prstGeom>
          <a:solidFill>
            <a:srgbClr val="F9E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a:extLst>
              <a:ext uri="{FF2B5EF4-FFF2-40B4-BE49-F238E27FC236}">
                <a16:creationId xmlns:a16="http://schemas.microsoft.com/office/drawing/2014/main" id="{BD9BF1E2-1214-4FEC-B287-8ABA92815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083" y="3807246"/>
            <a:ext cx="4381500" cy="2962275"/>
          </a:xfrm>
          <a:prstGeom prst="rect">
            <a:avLst/>
          </a:prstGeom>
        </p:spPr>
      </p:pic>
    </p:spTree>
    <p:extLst>
      <p:ext uri="{BB962C8B-B14F-4D97-AF65-F5344CB8AC3E}">
        <p14:creationId xmlns:p14="http://schemas.microsoft.com/office/powerpoint/2010/main" val="30494842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p:cNvSpPr/>
          <p:nvPr/>
        </p:nvSpPr>
        <p:spPr>
          <a:xfrm>
            <a:off x="0" y="1584783"/>
            <a:ext cx="9144000" cy="5301207"/>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Suorakulmio 20"/>
          <p:cNvSpPr/>
          <p:nvPr/>
        </p:nvSpPr>
        <p:spPr>
          <a:xfrm>
            <a:off x="0" y="0"/>
            <a:ext cx="9144000" cy="177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58" name="Tekstiruutu 4"/>
          <p:cNvSpPr txBox="1">
            <a:spLocks noChangeArrowheads="1"/>
          </p:cNvSpPr>
          <p:nvPr/>
        </p:nvSpPr>
        <p:spPr bwMode="auto">
          <a:xfrm>
            <a:off x="2051720" y="3501008"/>
            <a:ext cx="7092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i-FI" altLang="fi-FI" sz="3200" dirty="0">
                <a:solidFill>
                  <a:schemeClr val="bg1"/>
                </a:solidFill>
                <a:latin typeface="Impact" pitchFamily="34" charset="0"/>
              </a:rPr>
              <a:t>Kiitos!</a:t>
            </a:r>
          </a:p>
        </p:txBody>
      </p:sp>
      <p:sp>
        <p:nvSpPr>
          <p:cNvPr id="14" name="Tekstiruutu 13"/>
          <p:cNvSpPr txBox="1"/>
          <p:nvPr/>
        </p:nvSpPr>
        <p:spPr>
          <a:xfrm>
            <a:off x="2051720" y="4533752"/>
            <a:ext cx="7092280" cy="1631216"/>
          </a:xfrm>
          <a:prstGeom prst="rect">
            <a:avLst/>
          </a:prstGeom>
          <a:noFill/>
        </p:spPr>
        <p:txBody>
          <a:bodyPr wrap="square" anchor="ctr" anchorCtr="0">
            <a:spAutoFit/>
          </a:bodyPr>
          <a:lstStyle/>
          <a:p>
            <a:pPr algn="ctr" fontAlgn="auto">
              <a:spcBef>
                <a:spcPts val="0"/>
              </a:spcBef>
              <a:spcAft>
                <a:spcPts val="0"/>
              </a:spcAft>
              <a:defRPr/>
            </a:pPr>
            <a:r>
              <a:rPr lang="fi-FI" sz="2000" dirty="0">
                <a:solidFill>
                  <a:schemeClr val="bg1"/>
                </a:solidFill>
                <a:latin typeface="Tahoma" pitchFamily="34" charset="0"/>
                <a:ea typeface="Tahoma" pitchFamily="34" charset="0"/>
                <a:cs typeface="Tahoma" pitchFamily="34" charset="0"/>
              </a:rPr>
              <a:t>liikkuvaamis.fi</a:t>
            </a:r>
            <a:br>
              <a:rPr lang="fi-FI" sz="2000" dirty="0">
                <a:solidFill>
                  <a:schemeClr val="bg1"/>
                </a:solidFill>
                <a:latin typeface="Tahoma" pitchFamily="34" charset="0"/>
                <a:ea typeface="Tahoma" pitchFamily="34" charset="0"/>
                <a:cs typeface="Tahoma" pitchFamily="34" charset="0"/>
              </a:rPr>
            </a:br>
            <a:r>
              <a:rPr lang="fi-FI" sz="2000" dirty="0">
                <a:solidFill>
                  <a:schemeClr val="bg1"/>
                </a:solidFill>
                <a:latin typeface="Tahoma" pitchFamily="34" charset="0"/>
                <a:ea typeface="Tahoma" pitchFamily="34" charset="0"/>
                <a:cs typeface="Tahoma" pitchFamily="34" charset="0"/>
              </a:rPr>
              <a:t>sakury.net</a:t>
            </a:r>
          </a:p>
          <a:p>
            <a:pPr algn="ctr" fontAlgn="auto">
              <a:spcBef>
                <a:spcPts val="0"/>
              </a:spcBef>
              <a:spcAft>
                <a:spcPts val="0"/>
              </a:spcAft>
              <a:defRPr/>
            </a:pPr>
            <a:r>
              <a:rPr lang="fi-FI" sz="2000" dirty="0">
                <a:solidFill>
                  <a:schemeClr val="bg1"/>
                </a:solidFill>
                <a:latin typeface="Tahoma" pitchFamily="34" charset="0"/>
                <a:ea typeface="Tahoma" pitchFamily="34" charset="0"/>
                <a:cs typeface="Tahoma" pitchFamily="34" charset="0"/>
              </a:rPr>
              <a:t>tyokykypassi.fi </a:t>
            </a:r>
          </a:p>
          <a:p>
            <a:pPr algn="ctr" fontAlgn="auto">
              <a:spcBef>
                <a:spcPts val="0"/>
              </a:spcBef>
              <a:spcAft>
                <a:spcPts val="0"/>
              </a:spcAft>
              <a:defRPr/>
            </a:pPr>
            <a:endParaRPr lang="fi-FI" sz="2000" dirty="0">
              <a:solidFill>
                <a:schemeClr val="bg1"/>
              </a:solidFill>
              <a:latin typeface="Tahoma" pitchFamily="34" charset="0"/>
              <a:ea typeface="Tahoma" pitchFamily="34" charset="0"/>
              <a:cs typeface="Tahoma" pitchFamily="34" charset="0"/>
            </a:endParaRPr>
          </a:p>
          <a:p>
            <a:pPr algn="ctr" fontAlgn="auto">
              <a:spcBef>
                <a:spcPts val="0"/>
              </a:spcBef>
              <a:spcAft>
                <a:spcPts val="0"/>
              </a:spcAft>
              <a:defRPr/>
            </a:pPr>
            <a:endParaRPr lang="fi-FI" sz="2000" dirty="0">
              <a:solidFill>
                <a:schemeClr val="bg1"/>
              </a:solidFill>
              <a:latin typeface="Tahoma" pitchFamily="34" charset="0"/>
              <a:ea typeface="Tahoma" pitchFamily="34" charset="0"/>
              <a:cs typeface="Tahoma" pitchFamily="34" charset="0"/>
            </a:endParaRPr>
          </a:p>
        </p:txBody>
      </p:sp>
      <p:pic>
        <p:nvPicPr>
          <p:cNvPr id="11" name="Kuva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440667"/>
            <a:ext cx="1209320" cy="504056"/>
          </a:xfrm>
          <a:prstGeom prst="rect">
            <a:avLst/>
          </a:prstGeom>
        </p:spPr>
      </p:pic>
      <p:sp>
        <p:nvSpPr>
          <p:cNvPr id="10" name="Suorakulmainen kolmio 9"/>
          <p:cNvSpPr/>
          <p:nvPr/>
        </p:nvSpPr>
        <p:spPr>
          <a:xfrm rot="10800000" flipH="1">
            <a:off x="0" y="1360372"/>
            <a:ext cx="2339752" cy="54976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9" y="44624"/>
            <a:ext cx="2323163" cy="1512168"/>
          </a:xfrm>
          <a:prstGeom prst="rect">
            <a:avLst/>
          </a:prstGeom>
        </p:spPr>
      </p:pic>
    </p:spTree>
    <p:extLst>
      <p:ext uri="{BB962C8B-B14F-4D97-AF65-F5344CB8AC3E}">
        <p14:creationId xmlns:p14="http://schemas.microsoft.com/office/powerpoint/2010/main" val="9836586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144000" cy="1772816"/>
          </a:xfrm>
          <a:prstGeom prst="rect">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7" name="Tekstiruutu 5"/>
          <p:cNvSpPr txBox="1">
            <a:spLocks noChangeArrowheads="1"/>
          </p:cNvSpPr>
          <p:nvPr/>
        </p:nvSpPr>
        <p:spPr bwMode="auto">
          <a:xfrm>
            <a:off x="1261058" y="448232"/>
            <a:ext cx="77755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fi-FI" altLang="fi-FI" sz="3200" dirty="0">
                <a:solidFill>
                  <a:schemeClr val="bg1"/>
                </a:solidFill>
                <a:latin typeface="Impact" pitchFamily="34" charset="0"/>
              </a:rPr>
              <a:t>LIIKKUVA AMIS -IDEAPAJA</a:t>
            </a:r>
          </a:p>
          <a:p>
            <a:pPr algn="r" eaLnBrk="1" hangingPunct="1"/>
            <a:r>
              <a:rPr lang="fi-FI" altLang="fi-FI" sz="2800" dirty="0">
                <a:solidFill>
                  <a:schemeClr val="bg1"/>
                </a:solidFill>
                <a:latin typeface="Impact" pitchFamily="34" charset="0"/>
              </a:rPr>
              <a:t>Rakenne</a:t>
            </a:r>
            <a:r>
              <a:rPr lang="fi-FI" altLang="fi-FI" sz="3200" dirty="0">
                <a:solidFill>
                  <a:schemeClr val="bg1"/>
                </a:solidFill>
                <a:latin typeface="Impact" pitchFamily="34" charset="0"/>
              </a:rPr>
              <a:t> </a:t>
            </a:r>
            <a:r>
              <a:rPr lang="fi-FI" altLang="fi-FI" sz="2000" dirty="0">
                <a:solidFill>
                  <a:schemeClr val="bg1"/>
                </a:solidFill>
                <a:latin typeface="Impact" pitchFamily="34" charset="0"/>
              </a:rPr>
              <a:t>(pajan ohjaajalle tiedoksi)</a:t>
            </a:r>
            <a:endParaRPr lang="fi-FI" altLang="fi-FI" sz="3200" dirty="0">
              <a:solidFill>
                <a:schemeClr val="bg1"/>
              </a:solidFill>
              <a:latin typeface="Impact" pitchFamily="34" charset="0"/>
            </a:endParaRPr>
          </a:p>
        </p:txBody>
      </p:sp>
      <p:sp>
        <p:nvSpPr>
          <p:cNvPr id="7" name="Tekstiruutu 6"/>
          <p:cNvSpPr txBox="1"/>
          <p:nvPr/>
        </p:nvSpPr>
        <p:spPr>
          <a:xfrm>
            <a:off x="1862137" y="1829219"/>
            <a:ext cx="7281863" cy="4696157"/>
          </a:xfrm>
          <a:prstGeom prst="rect">
            <a:avLst/>
          </a:prstGeom>
          <a:noFill/>
        </p:spPr>
        <p:txBody>
          <a:bodyPr wrap="square" anchor="ctr">
            <a:spAutoFit/>
          </a:bodyPr>
          <a:lstStyle/>
          <a:p>
            <a:pPr defTabSz="360000" fontAlgn="auto">
              <a:spcBef>
                <a:spcPts val="0"/>
              </a:spcBef>
              <a:spcAft>
                <a:spcPts val="500"/>
              </a:spcAft>
              <a:buClr>
                <a:srgbClr val="0D9C38"/>
              </a:buClr>
              <a:buSzPct val="85000"/>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marL="114300" lvl="1" defTabSz="360000" fontAlgn="auto">
              <a:spcBef>
                <a:spcPts val="0"/>
              </a:spcBef>
              <a:spcAft>
                <a:spcPts val="500"/>
              </a:spcAft>
              <a:buClr>
                <a:srgbClr val="0D9C38"/>
              </a:buClr>
              <a:buSzPct val="85000"/>
              <a:tabLst>
                <a:tab pos="162000" algn="l"/>
                <a:tab pos="360000" algn="l"/>
                <a:tab pos="540000" algn="l"/>
              </a:tabLst>
              <a:defRPr/>
            </a:pPr>
            <a:r>
              <a:rPr lang="fi-FI" b="1" dirty="0">
                <a:latin typeface="Tahoma" pitchFamily="34" charset="0"/>
                <a:ea typeface="Tahoma" pitchFamily="34" charset="0"/>
                <a:cs typeface="Tahoma" pitchFamily="34" charset="0"/>
              </a:rPr>
              <a:t>3. Toiminnan toteutus ja sen yhteinen pohdinta</a:t>
            </a:r>
          </a:p>
          <a:p>
            <a:pPr lvl="2"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Tehdään yhdessä ideapilvi, joka auttaa näkemään toiminnan laajuuden ja voidaan yhdessä miettiä mitä ideoita lähdetään toteuttamaan. </a:t>
            </a:r>
          </a:p>
          <a:p>
            <a:pPr lvl="2"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Mietitään yhdessä ryhmän kanssa mitä Liikkuva amis –toiminta omassa oppilaitoksessa tarkoittaa, oliko opettavaista miettiä omaa oppimisympäristöä uudessa valossa. </a:t>
            </a:r>
          </a:p>
          <a:p>
            <a:pPr lvl="2" indent="-285750" defTabSz="360000" fontAlgn="auto">
              <a:spcBef>
                <a:spcPts val="0"/>
              </a:spcBef>
              <a:spcAft>
                <a:spcPts val="500"/>
              </a:spcAft>
              <a:buClr>
                <a:srgbClr val="E72E79"/>
              </a:buClr>
              <a:buSzPct val="85000"/>
              <a:buFont typeface="Arial"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Jos toteutettiin jokin suunnitelma, niin miten siinä onnistuttiin ja mitkä on suunnitelmat tulevaisuutta varten. </a:t>
            </a:r>
          </a:p>
          <a:p>
            <a:pPr lvl="2" indent="-285750" defTabSz="360000" fontAlgn="auto">
              <a:spcBef>
                <a:spcPts val="0"/>
              </a:spcBef>
              <a:spcAft>
                <a:spcPts val="500"/>
              </a:spcAft>
              <a:buClr>
                <a:srgbClr val="0D9C38"/>
              </a:buClr>
              <a:buSzPct val="85000"/>
              <a:buFont typeface="Arial" pitchFamily="34" charset="0"/>
              <a:buChar char="•"/>
              <a:tabLst>
                <a:tab pos="162000" algn="l"/>
                <a:tab pos="360000" algn="l"/>
                <a:tab pos="540000" algn="l"/>
              </a:tabLst>
              <a:defRPr/>
            </a:pPr>
            <a:endParaRPr lang="fi-FI" dirty="0">
              <a:solidFill>
                <a:schemeClr val="tx1">
                  <a:lumMod val="75000"/>
                  <a:lumOff val="25000"/>
                </a:schemeClr>
              </a:solidFill>
              <a:latin typeface="Tahoma" pitchFamily="34" charset="0"/>
              <a:ea typeface="Tahoma" pitchFamily="34" charset="0"/>
              <a:cs typeface="Tahoma" pitchFamily="34" charset="0"/>
            </a:endParaRPr>
          </a:p>
          <a:p>
            <a:pPr marL="114300" lvl="1" defTabSz="360000" fontAlgn="auto">
              <a:spcBef>
                <a:spcPts val="0"/>
              </a:spcBef>
              <a:spcAft>
                <a:spcPts val="500"/>
              </a:spcAft>
              <a:buClr>
                <a:srgbClr val="0D9C38"/>
              </a:buClr>
              <a:buSzPct val="85000"/>
              <a:tabLst>
                <a:tab pos="162000" algn="l"/>
                <a:tab pos="360000" algn="l"/>
                <a:tab pos="540000" algn="l"/>
              </a:tabLst>
              <a:defRPr/>
            </a:pPr>
            <a:r>
              <a:rPr lang="fi-FI" b="1" dirty="0">
                <a:latin typeface="Tahoma" pitchFamily="34" charset="0"/>
                <a:ea typeface="Tahoma" pitchFamily="34" charset="0"/>
                <a:cs typeface="Tahoma" pitchFamily="34" charset="0"/>
              </a:rPr>
              <a:t>(Ideapajan dokumentointi)</a:t>
            </a:r>
          </a:p>
          <a:p>
            <a:pPr marL="857250" lvl="2" indent="-285750" defTabSz="360000" fontAlgn="auto">
              <a:spcBef>
                <a:spcPts val="0"/>
              </a:spcBef>
              <a:spcAft>
                <a:spcPts val="500"/>
              </a:spcAft>
              <a:buClr>
                <a:srgbClr val="E72E79"/>
              </a:buClr>
              <a:buSzPct val="85000"/>
              <a:buFont typeface="Arial" panose="020B0604020202020204" pitchFamily="34" charset="0"/>
              <a:buChar char="•"/>
              <a:tabLst>
                <a:tab pos="162000" algn="l"/>
                <a:tab pos="360000" algn="l"/>
                <a:tab pos="540000" algn="l"/>
              </a:tabLst>
              <a:defRPr/>
            </a:pPr>
            <a:r>
              <a:rPr lang="fi-FI" dirty="0">
                <a:solidFill>
                  <a:schemeClr val="tx1">
                    <a:lumMod val="75000"/>
                    <a:lumOff val="25000"/>
                  </a:schemeClr>
                </a:solidFill>
                <a:latin typeface="Tahoma" pitchFamily="34" charset="0"/>
                <a:ea typeface="Tahoma" pitchFamily="34" charset="0"/>
                <a:cs typeface="Tahoma" pitchFamily="34" charset="0"/>
              </a:rPr>
              <a:t>Voitte halutessanne dokumentoida vaikka valokuvin ideapajan eri vaiheet ja koota siitä kollaasin oppilaitokselle oppilaitosympäristön liikunnallistamisesta. </a:t>
            </a:r>
            <a:r>
              <a:rPr lang="fi-FI" dirty="0">
                <a:solidFill>
                  <a:schemeClr val="tx1">
                    <a:lumMod val="75000"/>
                    <a:lumOff val="25000"/>
                  </a:schemeClr>
                </a:solidFill>
                <a:latin typeface="Tahoma" pitchFamily="34" charset="0"/>
                <a:ea typeface="Tahoma" pitchFamily="34" charset="0"/>
                <a:cs typeface="Tahoma" pitchFamily="34" charset="0"/>
                <a:sym typeface="Wingdings" panose="05000000000000000000" pitchFamily="2" charset="2"/>
              </a:rPr>
              <a:t> </a:t>
            </a:r>
            <a:endParaRPr lang="fi-FI" dirty="0">
              <a:solidFill>
                <a:schemeClr val="tx1">
                  <a:lumMod val="75000"/>
                  <a:lumOff val="25000"/>
                </a:schemeClr>
              </a:solidFill>
              <a:latin typeface="Tahoma" pitchFamily="34" charset="0"/>
              <a:ea typeface="Tahoma" pitchFamily="34" charset="0"/>
              <a:cs typeface="Tahoma" pitchFamily="34" charset="0"/>
            </a:endParaRPr>
          </a:p>
        </p:txBody>
      </p:sp>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8479"/>
            <a:ext cx="1475656" cy="1108273"/>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305422"/>
            <a:ext cx="873150" cy="363937"/>
          </a:xfrm>
          <a:prstGeom prst="rect">
            <a:avLst/>
          </a:prstGeom>
        </p:spPr>
      </p:pic>
      <p:sp>
        <p:nvSpPr>
          <p:cNvPr id="12" name="Suorakulmainen kolmio 11"/>
          <p:cNvSpPr/>
          <p:nvPr/>
        </p:nvSpPr>
        <p:spPr>
          <a:xfrm rot="10800000" flipH="1">
            <a:off x="-2" y="1388367"/>
            <a:ext cx="2339752" cy="5497625"/>
          </a:xfrm>
          <a:prstGeom prst="rtTriangle">
            <a:avLst/>
          </a:prstGeom>
          <a:solidFill>
            <a:srgbClr val="48B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5880414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p:cNvSpPr/>
          <p:nvPr/>
        </p:nvSpPr>
        <p:spPr>
          <a:xfrm>
            <a:off x="0" y="1556791"/>
            <a:ext cx="9144000" cy="5301207"/>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Suorakulmio 20"/>
          <p:cNvSpPr/>
          <p:nvPr/>
        </p:nvSpPr>
        <p:spPr>
          <a:xfrm>
            <a:off x="0" y="0"/>
            <a:ext cx="9144000" cy="177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58" name="Tekstiruutu 4"/>
          <p:cNvSpPr txBox="1">
            <a:spLocks noChangeArrowheads="1"/>
          </p:cNvSpPr>
          <p:nvPr/>
        </p:nvSpPr>
        <p:spPr bwMode="auto">
          <a:xfrm>
            <a:off x="1979712" y="2348880"/>
            <a:ext cx="702027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i-FI" altLang="fi-FI" sz="6000" dirty="0">
                <a:solidFill>
                  <a:schemeClr val="bg1"/>
                </a:solidFill>
                <a:latin typeface="Impact" pitchFamily="34" charset="0"/>
              </a:rPr>
              <a:t>Liikkuva </a:t>
            </a:r>
            <a:r>
              <a:rPr lang="fi-FI" altLang="fi-FI" sz="6000" dirty="0" err="1">
                <a:solidFill>
                  <a:schemeClr val="bg1"/>
                </a:solidFill>
                <a:latin typeface="Impact" pitchFamily="34" charset="0"/>
              </a:rPr>
              <a:t>amis</a:t>
            </a:r>
            <a:r>
              <a:rPr lang="fi-FI" altLang="fi-FI" sz="6000" dirty="0">
                <a:solidFill>
                  <a:schemeClr val="bg1"/>
                </a:solidFill>
                <a:latin typeface="Impact" pitchFamily="34" charset="0"/>
              </a:rPr>
              <a:t> </a:t>
            </a:r>
          </a:p>
          <a:p>
            <a:pPr algn="ctr" eaLnBrk="1" hangingPunct="1"/>
            <a:r>
              <a:rPr lang="fi-FI" altLang="fi-FI" sz="6000" dirty="0">
                <a:solidFill>
                  <a:schemeClr val="bg1"/>
                </a:solidFill>
                <a:latin typeface="Impact" pitchFamily="34" charset="0"/>
              </a:rPr>
              <a:t>-ideapaja opiskelijoille</a:t>
            </a:r>
          </a:p>
        </p:txBody>
      </p:sp>
      <p:sp>
        <p:nvSpPr>
          <p:cNvPr id="14" name="Tekstiruutu 13"/>
          <p:cNvSpPr txBox="1"/>
          <p:nvPr/>
        </p:nvSpPr>
        <p:spPr>
          <a:xfrm>
            <a:off x="2141375" y="5730977"/>
            <a:ext cx="7020272" cy="1323439"/>
          </a:xfrm>
          <a:prstGeom prst="rect">
            <a:avLst/>
          </a:prstGeom>
          <a:noFill/>
        </p:spPr>
        <p:txBody>
          <a:bodyPr wrap="square">
            <a:spAutoFit/>
          </a:bodyPr>
          <a:lstStyle/>
          <a:p>
            <a:pPr algn="ctr" fontAlgn="auto">
              <a:spcBef>
                <a:spcPts val="0"/>
              </a:spcBef>
              <a:spcAft>
                <a:spcPts val="0"/>
              </a:spcAft>
              <a:defRPr/>
            </a:pPr>
            <a:endParaRPr lang="fi-FI" sz="2000" dirty="0">
              <a:solidFill>
                <a:schemeClr val="bg1"/>
              </a:solidFill>
              <a:latin typeface="Tahoma" pitchFamily="34" charset="0"/>
              <a:ea typeface="Tahoma" pitchFamily="34" charset="0"/>
              <a:cs typeface="Tahoma" pitchFamily="34" charset="0"/>
            </a:endParaRPr>
          </a:p>
          <a:p>
            <a:pPr algn="ctr" fontAlgn="auto">
              <a:spcBef>
                <a:spcPts val="0"/>
              </a:spcBef>
              <a:spcAft>
                <a:spcPts val="0"/>
              </a:spcAft>
              <a:defRPr/>
            </a:pPr>
            <a:r>
              <a:rPr lang="fi-FI" sz="2000" dirty="0">
                <a:solidFill>
                  <a:schemeClr val="bg1"/>
                </a:solidFill>
                <a:latin typeface="Tahoma" pitchFamily="34" charset="0"/>
                <a:ea typeface="Tahoma" pitchFamily="34" charset="0"/>
                <a:cs typeface="Tahoma" pitchFamily="34" charset="0"/>
              </a:rPr>
              <a:t>SAKU ry</a:t>
            </a:r>
          </a:p>
          <a:p>
            <a:pPr algn="ctr" fontAlgn="auto">
              <a:spcBef>
                <a:spcPts val="0"/>
              </a:spcBef>
              <a:spcAft>
                <a:spcPts val="0"/>
              </a:spcAft>
              <a:defRPr/>
            </a:pPr>
            <a:r>
              <a:rPr lang="fi-FI" sz="2000" dirty="0">
                <a:solidFill>
                  <a:schemeClr val="bg1"/>
                </a:solidFill>
                <a:latin typeface="Tahoma" pitchFamily="34" charset="0"/>
                <a:ea typeface="Tahoma" pitchFamily="34" charset="0"/>
                <a:cs typeface="Tahoma" pitchFamily="34" charset="0"/>
              </a:rPr>
              <a:t>				</a:t>
            </a:r>
          </a:p>
          <a:p>
            <a:pPr algn="ctr" fontAlgn="auto">
              <a:spcBef>
                <a:spcPts val="0"/>
              </a:spcBef>
              <a:spcAft>
                <a:spcPts val="0"/>
              </a:spcAft>
              <a:defRPr/>
            </a:pPr>
            <a:r>
              <a:rPr lang="fi-FI" sz="2000" dirty="0">
                <a:solidFill>
                  <a:schemeClr val="bg1"/>
                </a:solidFill>
                <a:latin typeface="Tahoma" pitchFamily="34" charset="0"/>
                <a:ea typeface="Tahoma" pitchFamily="34" charset="0"/>
                <a:cs typeface="Tahoma" pitchFamily="34" charset="0"/>
              </a:rPr>
              <a:t>					</a:t>
            </a:r>
          </a:p>
        </p:txBody>
      </p:sp>
      <p:pic>
        <p:nvPicPr>
          <p:cNvPr id="11" name="Kuva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238" y="437804"/>
            <a:ext cx="2213402" cy="922567"/>
          </a:xfrm>
          <a:prstGeom prst="rect">
            <a:avLst/>
          </a:prstGeom>
        </p:spPr>
      </p:pic>
      <p:sp>
        <p:nvSpPr>
          <p:cNvPr id="23" name="Suorakulmainen kolmio 22"/>
          <p:cNvSpPr/>
          <p:nvPr/>
        </p:nvSpPr>
        <p:spPr>
          <a:xfrm rot="10800000" flipH="1">
            <a:off x="0" y="1360372"/>
            <a:ext cx="2339752" cy="54976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43003"/>
            <a:ext cx="2323163" cy="1512168"/>
          </a:xfrm>
          <a:prstGeom prst="rect">
            <a:avLst/>
          </a:prstGeom>
        </p:spPr>
      </p:pic>
    </p:spTree>
    <p:extLst>
      <p:ext uri="{BB962C8B-B14F-4D97-AF65-F5344CB8AC3E}">
        <p14:creationId xmlns:p14="http://schemas.microsoft.com/office/powerpoint/2010/main" val="2031742685"/>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p:cNvSpPr/>
          <p:nvPr/>
        </p:nvSpPr>
        <p:spPr>
          <a:xfrm>
            <a:off x="0" y="1556791"/>
            <a:ext cx="9144000" cy="5301207"/>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Suorakulmio 20"/>
          <p:cNvSpPr/>
          <p:nvPr/>
        </p:nvSpPr>
        <p:spPr>
          <a:xfrm>
            <a:off x="0" y="0"/>
            <a:ext cx="9144000" cy="177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58" name="Tekstiruutu 4"/>
          <p:cNvSpPr txBox="1">
            <a:spLocks noChangeArrowheads="1"/>
          </p:cNvSpPr>
          <p:nvPr/>
        </p:nvSpPr>
        <p:spPr bwMode="auto">
          <a:xfrm>
            <a:off x="1403648" y="2501374"/>
            <a:ext cx="759633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endParaRPr lang="fi-FI" altLang="fi-FI" sz="5400" dirty="0">
              <a:solidFill>
                <a:schemeClr val="bg1"/>
              </a:solidFill>
              <a:latin typeface="Impact" pitchFamily="34" charset="0"/>
            </a:endParaRPr>
          </a:p>
          <a:p>
            <a:pPr algn="r" eaLnBrk="1" hangingPunct="1"/>
            <a:r>
              <a:rPr lang="fi-FI" altLang="fi-FI" sz="5400" dirty="0">
                <a:solidFill>
                  <a:schemeClr val="bg1"/>
                </a:solidFill>
                <a:latin typeface="Impact" pitchFamily="34" charset="0"/>
              </a:rPr>
              <a:t>Mitä on </a:t>
            </a:r>
          </a:p>
          <a:p>
            <a:pPr algn="r" eaLnBrk="1" hangingPunct="1"/>
            <a:r>
              <a:rPr lang="fi-FI" altLang="fi-FI" sz="5400" dirty="0">
                <a:solidFill>
                  <a:schemeClr val="bg1"/>
                </a:solidFill>
                <a:latin typeface="Impact" pitchFamily="34" charset="0"/>
              </a:rPr>
              <a:t>Liikkuva amis –toiminta? </a:t>
            </a:r>
          </a:p>
        </p:txBody>
      </p:sp>
      <p:sp>
        <p:nvSpPr>
          <p:cNvPr id="14" name="Tekstiruutu 13"/>
          <p:cNvSpPr txBox="1"/>
          <p:nvPr/>
        </p:nvSpPr>
        <p:spPr>
          <a:xfrm>
            <a:off x="2123728" y="5013176"/>
            <a:ext cx="7020272" cy="707886"/>
          </a:xfrm>
          <a:prstGeom prst="rect">
            <a:avLst/>
          </a:prstGeom>
          <a:noFill/>
        </p:spPr>
        <p:txBody>
          <a:bodyPr wrap="square">
            <a:spAutoFit/>
          </a:bodyPr>
          <a:lstStyle/>
          <a:p>
            <a:pPr algn="ctr" fontAlgn="auto">
              <a:spcBef>
                <a:spcPts val="0"/>
              </a:spcBef>
              <a:spcAft>
                <a:spcPts val="0"/>
              </a:spcAft>
              <a:defRPr/>
            </a:pPr>
            <a:endParaRPr lang="fi-FI" sz="2000" dirty="0">
              <a:solidFill>
                <a:schemeClr val="bg1"/>
              </a:solidFill>
              <a:latin typeface="Tahoma" pitchFamily="34" charset="0"/>
              <a:ea typeface="Tahoma" pitchFamily="34" charset="0"/>
              <a:cs typeface="Tahoma" pitchFamily="34" charset="0"/>
            </a:endParaRPr>
          </a:p>
          <a:p>
            <a:pPr algn="ctr" fontAlgn="auto">
              <a:spcBef>
                <a:spcPts val="0"/>
              </a:spcBef>
              <a:spcAft>
                <a:spcPts val="0"/>
              </a:spcAft>
              <a:defRPr/>
            </a:pPr>
            <a:endParaRPr lang="fi-FI" sz="2000" dirty="0">
              <a:solidFill>
                <a:schemeClr val="bg1"/>
              </a:solidFill>
              <a:latin typeface="Tahoma" pitchFamily="34" charset="0"/>
              <a:ea typeface="Tahoma" pitchFamily="34" charset="0"/>
              <a:cs typeface="Tahoma" pitchFamily="34" charset="0"/>
            </a:endParaRPr>
          </a:p>
        </p:txBody>
      </p:sp>
      <p:pic>
        <p:nvPicPr>
          <p:cNvPr id="11" name="Kuva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238" y="437804"/>
            <a:ext cx="2213402" cy="922567"/>
          </a:xfrm>
          <a:prstGeom prst="rect">
            <a:avLst/>
          </a:prstGeom>
        </p:spPr>
      </p:pic>
      <p:sp>
        <p:nvSpPr>
          <p:cNvPr id="23" name="Suorakulmainen kolmio 22"/>
          <p:cNvSpPr/>
          <p:nvPr/>
        </p:nvSpPr>
        <p:spPr>
          <a:xfrm rot="10800000" flipH="1">
            <a:off x="0" y="1360372"/>
            <a:ext cx="2339752" cy="54976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43003"/>
            <a:ext cx="2323163" cy="1512168"/>
          </a:xfrm>
          <a:prstGeom prst="rect">
            <a:avLst/>
          </a:prstGeom>
        </p:spPr>
      </p:pic>
    </p:spTree>
    <p:extLst>
      <p:ext uri="{BB962C8B-B14F-4D97-AF65-F5344CB8AC3E}">
        <p14:creationId xmlns:p14="http://schemas.microsoft.com/office/powerpoint/2010/main" val="30860334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p:cNvSpPr/>
          <p:nvPr/>
        </p:nvSpPr>
        <p:spPr>
          <a:xfrm>
            <a:off x="0" y="1574546"/>
            <a:ext cx="9144000" cy="5301207"/>
          </a:xfrm>
          <a:prstGeom prst="rect">
            <a:avLst/>
          </a:prstGeom>
          <a:solidFill>
            <a:srgbClr val="FD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1" name="Suorakulmio 20"/>
          <p:cNvSpPr/>
          <p:nvPr/>
        </p:nvSpPr>
        <p:spPr>
          <a:xfrm>
            <a:off x="0" y="0"/>
            <a:ext cx="9144000" cy="177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kstiruutu 13"/>
          <p:cNvSpPr txBox="1"/>
          <p:nvPr/>
        </p:nvSpPr>
        <p:spPr>
          <a:xfrm>
            <a:off x="2123728" y="5013176"/>
            <a:ext cx="7020272" cy="707886"/>
          </a:xfrm>
          <a:prstGeom prst="rect">
            <a:avLst/>
          </a:prstGeom>
          <a:noFill/>
        </p:spPr>
        <p:txBody>
          <a:bodyPr wrap="square">
            <a:spAutoFit/>
          </a:bodyPr>
          <a:lstStyle/>
          <a:p>
            <a:pPr algn="ctr" fontAlgn="auto">
              <a:spcBef>
                <a:spcPts val="0"/>
              </a:spcBef>
              <a:spcAft>
                <a:spcPts val="0"/>
              </a:spcAft>
              <a:defRPr/>
            </a:pPr>
            <a:endParaRPr lang="fi-FI" sz="2000" dirty="0">
              <a:solidFill>
                <a:schemeClr val="bg1"/>
              </a:solidFill>
              <a:latin typeface="Tahoma" pitchFamily="34" charset="0"/>
              <a:ea typeface="Tahoma" pitchFamily="34" charset="0"/>
              <a:cs typeface="Tahoma" pitchFamily="34" charset="0"/>
            </a:endParaRPr>
          </a:p>
          <a:p>
            <a:pPr algn="ctr" fontAlgn="auto">
              <a:spcBef>
                <a:spcPts val="0"/>
              </a:spcBef>
              <a:spcAft>
                <a:spcPts val="0"/>
              </a:spcAft>
              <a:defRPr/>
            </a:pPr>
            <a:endParaRPr lang="fi-FI" sz="2000" dirty="0">
              <a:solidFill>
                <a:schemeClr val="bg1"/>
              </a:solidFill>
              <a:latin typeface="Tahoma" pitchFamily="34" charset="0"/>
              <a:ea typeface="Tahoma" pitchFamily="34" charset="0"/>
              <a:cs typeface="Tahoma" pitchFamily="34" charset="0"/>
            </a:endParaRPr>
          </a:p>
        </p:txBody>
      </p:sp>
      <p:pic>
        <p:nvPicPr>
          <p:cNvPr id="11" name="Kuva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238" y="437804"/>
            <a:ext cx="2213402" cy="922567"/>
          </a:xfrm>
          <a:prstGeom prst="rect">
            <a:avLst/>
          </a:prstGeom>
        </p:spPr>
      </p:pic>
      <p:sp>
        <p:nvSpPr>
          <p:cNvPr id="23" name="Suorakulmainen kolmio 22"/>
          <p:cNvSpPr/>
          <p:nvPr/>
        </p:nvSpPr>
        <p:spPr>
          <a:xfrm rot="10800000" flipH="1">
            <a:off x="0" y="1360372"/>
            <a:ext cx="2339752" cy="54976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43003"/>
            <a:ext cx="2323163" cy="1512168"/>
          </a:xfrm>
          <a:prstGeom prst="rect">
            <a:avLst/>
          </a:prstGeom>
        </p:spPr>
      </p:pic>
      <p:sp>
        <p:nvSpPr>
          <p:cNvPr id="3" name="Tekstiruutu 2">
            <a:extLst>
              <a:ext uri="{FF2B5EF4-FFF2-40B4-BE49-F238E27FC236}">
                <a16:creationId xmlns:a16="http://schemas.microsoft.com/office/drawing/2014/main" id="{9D32E9D4-AF39-487C-9006-E50020F61FAC}"/>
              </a:ext>
            </a:extLst>
          </p:cNvPr>
          <p:cNvSpPr txBox="1"/>
          <p:nvPr/>
        </p:nvSpPr>
        <p:spPr>
          <a:xfrm>
            <a:off x="2051720" y="2181729"/>
            <a:ext cx="6845628" cy="5232202"/>
          </a:xfrm>
          <a:prstGeom prst="rect">
            <a:avLst/>
          </a:prstGeom>
          <a:noFill/>
        </p:spPr>
        <p:txBody>
          <a:bodyPr wrap="square" rtlCol="0">
            <a:spAutoFit/>
          </a:bodyPr>
          <a:lstStyle/>
          <a:p>
            <a:r>
              <a:rPr lang="fi-FI" sz="2000" dirty="0">
                <a:solidFill>
                  <a:schemeClr val="bg1"/>
                </a:solidFill>
                <a:latin typeface="Tahoma" panose="020B0604030504040204" pitchFamily="34" charset="0"/>
                <a:ea typeface="Tahoma" panose="020B0604030504040204" pitchFamily="34" charset="0"/>
                <a:cs typeface="Tahoma" panose="020B0604030504040204" pitchFamily="34" charset="0"/>
              </a:rPr>
              <a:t>Liikkuva amis –toiminta:</a:t>
            </a:r>
          </a:p>
          <a:p>
            <a:pPr marL="285750" indent="-285750">
              <a:buFont typeface="Arial" panose="020B0604020202020204" pitchFamily="34" charset="0"/>
              <a:buChar char="•"/>
            </a:pPr>
            <a:r>
              <a:rPr lang="fi-FI" sz="2000" dirty="0">
                <a:solidFill>
                  <a:schemeClr val="bg1"/>
                </a:solidFill>
                <a:latin typeface="Tahoma" panose="020B0604030504040204" pitchFamily="34" charset="0"/>
                <a:ea typeface="Tahoma" panose="020B0604030504040204" pitchFamily="34" charset="0"/>
                <a:cs typeface="Tahoma" panose="020B0604030504040204" pitchFamily="34" charset="0"/>
              </a:rPr>
              <a:t>tuo virkeyttä arkeen</a:t>
            </a:r>
          </a:p>
          <a:p>
            <a:pPr marL="285750" indent="-285750">
              <a:buFont typeface="Arial" panose="020B0604020202020204" pitchFamily="34" charset="0"/>
              <a:buChar char="•"/>
            </a:pPr>
            <a:r>
              <a:rPr lang="fi-FI" sz="2000" dirty="0">
                <a:solidFill>
                  <a:schemeClr val="bg1"/>
                </a:solidFill>
                <a:latin typeface="Tahoma" panose="020B0604030504040204" pitchFamily="34" charset="0"/>
                <a:ea typeface="Tahoma" panose="020B0604030504040204" pitchFamily="34" charset="0"/>
                <a:cs typeface="Tahoma" panose="020B0604030504040204" pitchFamily="34" charset="0"/>
              </a:rPr>
              <a:t>vahvistaa yhteisöllisyyttä</a:t>
            </a:r>
          </a:p>
          <a:p>
            <a:pPr marL="285750" indent="-285750">
              <a:buFont typeface="Arial" panose="020B0604020202020204" pitchFamily="34" charset="0"/>
              <a:buChar char="•"/>
            </a:pPr>
            <a:r>
              <a:rPr lang="fi-FI" sz="2000" dirty="0">
                <a:solidFill>
                  <a:schemeClr val="bg1"/>
                </a:solidFill>
                <a:latin typeface="Tahoma" panose="020B0604030504040204" pitchFamily="34" charset="0"/>
                <a:ea typeface="Tahoma" panose="020B0604030504040204" pitchFamily="34" charset="0"/>
                <a:cs typeface="Tahoma" panose="020B0604030504040204" pitchFamily="34" charset="0"/>
              </a:rPr>
              <a:t>luo osallisuutta</a:t>
            </a:r>
          </a:p>
          <a:p>
            <a:pPr marL="285750" indent="-285750">
              <a:buFont typeface="Arial" panose="020B0604020202020204" pitchFamily="34" charset="0"/>
              <a:buChar char="•"/>
            </a:pPr>
            <a:r>
              <a:rPr lang="fi-FI" sz="2000" dirty="0">
                <a:solidFill>
                  <a:schemeClr val="bg1"/>
                </a:solidFill>
                <a:latin typeface="Tahoma" panose="020B0604030504040204" pitchFamily="34" charset="0"/>
                <a:ea typeface="Tahoma" panose="020B0604030504040204" pitchFamily="34" charset="0"/>
                <a:cs typeface="Tahoma" panose="020B0604030504040204" pitchFamily="34" charset="0"/>
              </a:rPr>
              <a:t>lisää liikettä</a:t>
            </a:r>
          </a:p>
          <a:p>
            <a:pPr marL="285750" indent="-285750">
              <a:buFont typeface="Arial" panose="020B0604020202020204" pitchFamily="34" charset="0"/>
              <a:buChar char="•"/>
            </a:pPr>
            <a:endParaRPr lang="fi-FI"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fi-FI" sz="20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Tämän </a:t>
            </a:r>
            <a:r>
              <a:rPr lang="fi-FI" sz="2000" dirty="0">
                <a:solidFill>
                  <a:schemeClr val="bg1"/>
                </a:solidFill>
                <a:latin typeface="Tahoma" panose="020B0604030504040204" pitchFamily="34" charset="0"/>
                <a:ea typeface="Tahoma" panose="020B0604030504040204" pitchFamily="34" charset="0"/>
                <a:cs typeface="Tahoma" panose="020B0604030504040204" pitchFamily="34" charset="0"/>
              </a:rPr>
              <a:t>i</a:t>
            </a:r>
            <a:r>
              <a:rPr lang="fi-FI" sz="20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deapajan tavoitteena on sekä luoda että tuoda liikettä ja aktiivisuutta sinne, missä opiskelijat muutenkin ovat: työsaleihin, käytäville, piha-alueille ja luokkatiloihin. </a:t>
            </a:r>
          </a:p>
          <a:p>
            <a:endParaRPr lang="fi-FI" sz="2000" b="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r>
              <a:rPr lang="fi-FI" sz="2000" b="0" i="0" dirty="0">
                <a:solidFill>
                  <a:schemeClr val="bg1"/>
                </a:solidFill>
                <a:effectLst/>
                <a:latin typeface="Roboto" panose="02000000000000000000" pitchFamily="2" charset="0"/>
              </a:rPr>
              <a:t>Ideapajan tarkoituksena on antaa ajatuksia liikkeen lisäämisen suunnittelun avuksi ja ohjata suunnittelua kohti konkreettisia toimenpiteitä. </a:t>
            </a:r>
            <a:endParaRPr lang="fi-FI"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fi-FI"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i-FI"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fi-FI"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fi-FI"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7317335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SAKUpohja_edustusilme_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A6F0F46611A05245A651820F76D017CF" ma:contentTypeVersion="0" ma:contentTypeDescription="Luo uusi asiakirja." ma:contentTypeScope="" ma:versionID="e01f6dee0063dc55193fd9acc1860b56">
  <xsd:schema xmlns:xsd="http://www.w3.org/2001/XMLSchema" xmlns:xs="http://www.w3.org/2001/XMLSchema" xmlns:p="http://schemas.microsoft.com/office/2006/metadata/properties" targetNamespace="http://schemas.microsoft.com/office/2006/metadata/properties" ma:root="true" ma:fieldsID="d30b9920f5a24d061995b26ee93e1f5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6C3B9E-C433-4406-BE53-CFBB51451BA5}">
  <ds:schemaRefs>
    <ds:schemaRef ds:uri="http://schemas.microsoft.com/sharepoint/v3/contenttype/forms"/>
  </ds:schemaRefs>
</ds:datastoreItem>
</file>

<file path=customXml/itemProps2.xml><?xml version="1.0" encoding="utf-8"?>
<ds:datastoreItem xmlns:ds="http://schemas.openxmlformats.org/officeDocument/2006/customXml" ds:itemID="{5D63F986-23CD-49E8-80B3-9E8739FF73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7C3C7DC-6394-4DAA-B20F-BB7C7D8808C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LiikkuvaAmis-pohja</Template>
  <TotalTime>2903</TotalTime>
  <Words>3026</Words>
  <Application>Microsoft Office PowerPoint</Application>
  <PresentationFormat>Näytössä katseltava diaesitys (4:3)</PresentationFormat>
  <Paragraphs>429</Paragraphs>
  <Slides>53</Slides>
  <Notes>0</Notes>
  <HiddenSlides>0</HiddenSlides>
  <MMClips>1</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53</vt:i4>
      </vt:variant>
    </vt:vector>
  </HeadingPairs>
  <TitlesOfParts>
    <vt:vector size="62" baseType="lpstr">
      <vt:lpstr>Arial</vt:lpstr>
      <vt:lpstr>Calibri</vt:lpstr>
      <vt:lpstr>Courier New</vt:lpstr>
      <vt:lpstr>Impact</vt:lpstr>
      <vt:lpstr>Roboto</vt:lpstr>
      <vt:lpstr>Roboto Slab</vt:lpstr>
      <vt:lpstr>Tahoma</vt:lpstr>
      <vt:lpstr>Verdana</vt:lpstr>
      <vt:lpstr>SAKUpohja_edustusilme_2013</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Susanna Agren</dc:creator>
  <cp:lastModifiedBy>Tiina Hasari</cp:lastModifiedBy>
  <cp:revision>92</cp:revision>
  <cp:lastPrinted>2012-01-15T20:24:51Z</cp:lastPrinted>
  <dcterms:created xsi:type="dcterms:W3CDTF">2016-08-31T07:44:16Z</dcterms:created>
  <dcterms:modified xsi:type="dcterms:W3CDTF">2022-05-27T10:59:31Z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0x010100A6F0F46611A05245A651820F76D017CF</vt:lpwstr>
  </property>
</Properties>
</file>