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56" r:id="rId6"/>
    <p:sldId id="257" r:id="rId7"/>
    <p:sldId id="258" r:id="rId8"/>
    <p:sldId id="260" r:id="rId9"/>
    <p:sldId id="271" r:id="rId10"/>
    <p:sldId id="261" r:id="rId11"/>
    <p:sldId id="272" r:id="rId12"/>
    <p:sldId id="264" r:id="rId13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8EA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40" autoAdjust="0"/>
    <p:restoredTop sz="90929"/>
  </p:normalViewPr>
  <p:slideViewPr>
    <p:cSldViewPr>
      <p:cViewPr varScale="1">
        <p:scale>
          <a:sx n="62" d="100"/>
          <a:sy n="62" d="100"/>
        </p:scale>
        <p:origin x="17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na Hasari" userId="575eaa3b-52d4-4124-a8de-cd51c4b49055" providerId="ADAL" clId="{D6A74102-89AA-4D14-A8C9-F7B051B97429}"/>
    <pc:docChg chg="custSel addSld delSld modSld">
      <pc:chgData name="Tiina Hasari" userId="575eaa3b-52d4-4124-a8de-cd51c4b49055" providerId="ADAL" clId="{D6A74102-89AA-4D14-A8C9-F7B051B97429}" dt="2017-09-07T11:08:38.683" v="2103" actId="20577"/>
      <pc:docMkLst>
        <pc:docMk/>
      </pc:docMkLst>
      <pc:sldChg chg="addSp modSp">
        <pc:chgData name="Tiina Hasari" userId="575eaa3b-52d4-4124-a8de-cd51c4b49055" providerId="ADAL" clId="{D6A74102-89AA-4D14-A8C9-F7B051B97429}" dt="2017-08-28T07:54:48.162" v="66" actId="1076"/>
        <pc:sldMkLst>
          <pc:docMk/>
          <pc:sldMk cId="0" sldId="256"/>
        </pc:sldMkLst>
        <pc:spChg chg="mod">
          <ac:chgData name="Tiina Hasari" userId="575eaa3b-52d4-4124-a8de-cd51c4b49055" providerId="ADAL" clId="{D6A74102-89AA-4D14-A8C9-F7B051B97429}" dt="2017-08-28T07:54:28.464" v="64" actId="1076"/>
          <ac:spMkLst>
            <pc:docMk/>
            <pc:sldMk cId="0" sldId="256"/>
            <ac:spMk id="4101" creationId="{00000000-0000-0000-0000-000000000000}"/>
          </ac:spMkLst>
        </pc:spChg>
        <pc:picChg chg="add mod">
          <ac:chgData name="Tiina Hasari" userId="575eaa3b-52d4-4124-a8de-cd51c4b49055" providerId="ADAL" clId="{D6A74102-89AA-4D14-A8C9-F7B051B97429}" dt="2017-08-28T07:54:48.162" v="66" actId="1076"/>
          <ac:picMkLst>
            <pc:docMk/>
            <pc:sldMk cId="0" sldId="256"/>
            <ac:picMk id="3" creationId="{B92B0EDD-5B0F-41CE-B0A6-02C324FF7489}"/>
          </ac:picMkLst>
        </pc:picChg>
      </pc:sldChg>
      <pc:sldChg chg="modSp">
        <pc:chgData name="Tiina Hasari" userId="575eaa3b-52d4-4124-a8de-cd51c4b49055" providerId="ADAL" clId="{D6A74102-89AA-4D14-A8C9-F7B051B97429}" dt="2017-08-28T08:21:59.704" v="316" actId="20577"/>
        <pc:sldMkLst>
          <pc:docMk/>
          <pc:sldMk cId="0" sldId="257"/>
        </pc:sldMkLst>
        <pc:spChg chg="mod">
          <ac:chgData name="Tiina Hasari" userId="575eaa3b-52d4-4124-a8de-cd51c4b49055" providerId="ADAL" clId="{D6A74102-89AA-4D14-A8C9-F7B051B97429}" dt="2017-08-28T07:57:47.159" v="164" actId="20577"/>
          <ac:spMkLst>
            <pc:docMk/>
            <pc:sldMk cId="0" sldId="257"/>
            <ac:spMk id="5124" creationId="{00000000-0000-0000-0000-000000000000}"/>
          </ac:spMkLst>
        </pc:spChg>
        <pc:spChg chg="mod">
          <ac:chgData name="Tiina Hasari" userId="575eaa3b-52d4-4124-a8de-cd51c4b49055" providerId="ADAL" clId="{D6A74102-89AA-4D14-A8C9-F7B051B97429}" dt="2017-08-28T08:21:59.704" v="316" actId="20577"/>
          <ac:spMkLst>
            <pc:docMk/>
            <pc:sldMk cId="0" sldId="257"/>
            <ac:spMk id="5125" creationId="{00000000-0000-0000-0000-000000000000}"/>
          </ac:spMkLst>
        </pc:spChg>
      </pc:sldChg>
      <pc:sldChg chg="modSp">
        <pc:chgData name="Tiina Hasari" userId="575eaa3b-52d4-4124-a8de-cd51c4b49055" providerId="ADAL" clId="{D6A74102-89AA-4D14-A8C9-F7B051B97429}" dt="2017-08-28T08:35:05.941" v="1749" actId="1076"/>
        <pc:sldMkLst>
          <pc:docMk/>
          <pc:sldMk cId="0" sldId="258"/>
        </pc:sldMkLst>
        <pc:spChg chg="mod">
          <ac:chgData name="Tiina Hasari" userId="575eaa3b-52d4-4124-a8de-cd51c4b49055" providerId="ADAL" clId="{D6A74102-89AA-4D14-A8C9-F7B051B97429}" dt="2017-08-28T08:22:42.215" v="353" actId="20577"/>
          <ac:spMkLst>
            <pc:docMk/>
            <pc:sldMk cId="0" sldId="258"/>
            <ac:spMk id="6148" creationId="{00000000-0000-0000-0000-000000000000}"/>
          </ac:spMkLst>
        </pc:spChg>
        <pc:spChg chg="mod">
          <ac:chgData name="Tiina Hasari" userId="575eaa3b-52d4-4124-a8de-cd51c4b49055" providerId="ADAL" clId="{D6A74102-89AA-4D14-A8C9-F7B051B97429}" dt="2017-08-28T08:35:05.941" v="1749" actId="1076"/>
          <ac:spMkLst>
            <pc:docMk/>
            <pc:sldMk cId="0" sldId="258"/>
            <ac:spMk id="6149" creationId="{00000000-0000-0000-0000-000000000000}"/>
          </ac:spMkLst>
        </pc:spChg>
      </pc:sldChg>
      <pc:sldChg chg="modSp">
        <pc:chgData name="Tiina Hasari" userId="575eaa3b-52d4-4124-a8de-cd51c4b49055" providerId="ADAL" clId="{D6A74102-89AA-4D14-A8C9-F7B051B97429}" dt="2017-08-28T08:34:53.774" v="1747" actId="14100"/>
        <pc:sldMkLst>
          <pc:docMk/>
          <pc:sldMk cId="0" sldId="260"/>
        </pc:sldMkLst>
        <pc:spChg chg="mod">
          <ac:chgData name="Tiina Hasari" userId="575eaa3b-52d4-4124-a8de-cd51c4b49055" providerId="ADAL" clId="{D6A74102-89AA-4D14-A8C9-F7B051B97429}" dt="2017-08-28T08:23:45.081" v="370" actId="20577"/>
          <ac:spMkLst>
            <pc:docMk/>
            <pc:sldMk cId="0" sldId="260"/>
            <ac:spMk id="8196" creationId="{00000000-0000-0000-0000-000000000000}"/>
          </ac:spMkLst>
        </pc:spChg>
        <pc:spChg chg="mod">
          <ac:chgData name="Tiina Hasari" userId="575eaa3b-52d4-4124-a8de-cd51c4b49055" providerId="ADAL" clId="{D6A74102-89AA-4D14-A8C9-F7B051B97429}" dt="2017-08-28T08:34:53.774" v="1747" actId="14100"/>
          <ac:spMkLst>
            <pc:docMk/>
            <pc:sldMk cId="0" sldId="260"/>
            <ac:spMk id="8197" creationId="{00000000-0000-0000-0000-000000000000}"/>
          </ac:spMkLst>
        </pc:spChg>
      </pc:sldChg>
      <pc:sldChg chg="modSp">
        <pc:chgData name="Tiina Hasari" userId="575eaa3b-52d4-4124-a8de-cd51c4b49055" providerId="ADAL" clId="{D6A74102-89AA-4D14-A8C9-F7B051B97429}" dt="2017-08-28T08:34:31.326" v="1745" actId="403"/>
        <pc:sldMkLst>
          <pc:docMk/>
          <pc:sldMk cId="0" sldId="261"/>
        </pc:sldMkLst>
        <pc:spChg chg="mod">
          <ac:chgData name="Tiina Hasari" userId="575eaa3b-52d4-4124-a8de-cd51c4b49055" providerId="ADAL" clId="{D6A74102-89AA-4D14-A8C9-F7B051B97429}" dt="2017-08-28T08:34:31.326" v="1745" actId="403"/>
          <ac:spMkLst>
            <pc:docMk/>
            <pc:sldMk cId="0" sldId="261"/>
            <ac:spMk id="9221" creationId="{00000000-0000-0000-0000-000000000000}"/>
          </ac:spMkLst>
        </pc:spChg>
      </pc:sldChg>
      <pc:sldChg chg="modTransition">
        <pc:chgData name="Tiina Hasari" userId="575eaa3b-52d4-4124-a8de-cd51c4b49055" providerId="ADAL" clId="{D6A74102-89AA-4D14-A8C9-F7B051B97429}" dt="2017-08-28T08:38:24.133" v="1975" actId="403"/>
        <pc:sldMkLst>
          <pc:docMk/>
          <pc:sldMk cId="0" sldId="262"/>
        </pc:sldMkLst>
      </pc:sldChg>
      <pc:sldChg chg="modSp modTransition">
        <pc:chgData name="Tiina Hasari" userId="575eaa3b-52d4-4124-a8de-cd51c4b49055" providerId="ADAL" clId="{D6A74102-89AA-4D14-A8C9-F7B051B97429}" dt="2017-09-07T11:08:38.683" v="2103" actId="20577"/>
        <pc:sldMkLst>
          <pc:docMk/>
          <pc:sldMk cId="0" sldId="264"/>
        </pc:sldMkLst>
        <pc:spChg chg="mod">
          <ac:chgData name="Tiina Hasari" userId="575eaa3b-52d4-4124-a8de-cd51c4b49055" providerId="ADAL" clId="{D6A74102-89AA-4D14-A8C9-F7B051B97429}" dt="2017-09-07T11:08:38.683" v="2103" actId="20577"/>
          <ac:spMkLst>
            <pc:docMk/>
            <pc:sldMk cId="0" sldId="264"/>
            <ac:spMk id="6" creationId="{00000000-0000-0000-0000-000000000000}"/>
          </ac:spMkLst>
        </pc:spChg>
      </pc:sldChg>
      <pc:sldChg chg="del">
        <pc:chgData name="Tiina Hasari" userId="575eaa3b-52d4-4124-a8de-cd51c4b49055" providerId="ADAL" clId="{D6A74102-89AA-4D14-A8C9-F7B051B97429}" dt="2017-08-28T08:38:13.182" v="1973" actId="2696"/>
        <pc:sldMkLst>
          <pc:docMk/>
          <pc:sldMk cId="0" sldId="265"/>
        </pc:sldMkLst>
      </pc:sldChg>
      <pc:sldChg chg="modSp">
        <pc:chgData name="Tiina Hasari" userId="575eaa3b-52d4-4124-a8de-cd51c4b49055" providerId="ADAL" clId="{D6A74102-89AA-4D14-A8C9-F7B051B97429}" dt="2017-08-28T07:50:29.224" v="60" actId="1076"/>
        <pc:sldMkLst>
          <pc:docMk/>
          <pc:sldMk cId="0" sldId="269"/>
        </pc:sldMkLst>
        <pc:spChg chg="mod">
          <ac:chgData name="Tiina Hasari" userId="575eaa3b-52d4-4124-a8de-cd51c4b49055" providerId="ADAL" clId="{D6A74102-89AA-4D14-A8C9-F7B051B97429}" dt="2017-08-28T07:50:29.224" v="60" actId="1076"/>
          <ac:spMkLst>
            <pc:docMk/>
            <pc:sldMk cId="0" sldId="269"/>
            <ac:spMk id="3077" creationId="{00000000-0000-0000-0000-000000000000}"/>
          </ac:spMkLst>
        </pc:spChg>
      </pc:sldChg>
      <pc:sldChg chg="modSp add">
        <pc:chgData name="Tiina Hasari" userId="575eaa3b-52d4-4124-a8de-cd51c4b49055" providerId="ADAL" clId="{D6A74102-89AA-4D14-A8C9-F7B051B97429}" dt="2017-08-28T08:27:32.216" v="886" actId="20577"/>
        <pc:sldMkLst>
          <pc:docMk/>
          <pc:sldMk cId="308901247" sldId="271"/>
        </pc:sldMkLst>
        <pc:spChg chg="mod">
          <ac:chgData name="Tiina Hasari" userId="575eaa3b-52d4-4124-a8de-cd51c4b49055" providerId="ADAL" clId="{D6A74102-89AA-4D14-A8C9-F7B051B97429}" dt="2017-08-28T08:27:32.216" v="886" actId="20577"/>
          <ac:spMkLst>
            <pc:docMk/>
            <pc:sldMk cId="308901247" sldId="271"/>
            <ac:spMk id="8197" creationId="{00000000-0000-0000-0000-000000000000}"/>
          </ac:spMkLst>
        </pc:spChg>
      </pc:sldChg>
      <pc:sldChg chg="modSp add">
        <pc:chgData name="Tiina Hasari" userId="575eaa3b-52d4-4124-a8de-cd51c4b49055" providerId="ADAL" clId="{D6A74102-89AA-4D14-A8C9-F7B051B97429}" dt="2017-08-28T08:37:46.110" v="1972" actId="403"/>
        <pc:sldMkLst>
          <pc:docMk/>
          <pc:sldMk cId="2710666018" sldId="272"/>
        </pc:sldMkLst>
        <pc:spChg chg="mod">
          <ac:chgData name="Tiina Hasari" userId="575eaa3b-52d4-4124-a8de-cd51c4b49055" providerId="ADAL" clId="{D6A74102-89AA-4D14-A8C9-F7B051B97429}" dt="2017-08-28T08:37:46.110" v="1972" actId="403"/>
          <ac:spMkLst>
            <pc:docMk/>
            <pc:sldMk cId="2710666018" sldId="272"/>
            <ac:spMk id="9221" creationId="{00000000-0000-0000-0000-000000000000}"/>
          </ac:spMkLst>
        </pc:spChg>
      </pc:sldChg>
    </pc:docChg>
  </pc:docChgLst>
  <pc:docChgLst>
    <pc:chgData name="Tiina Hasari" userId="575eaa3b-52d4-4124-a8de-cd51c4b49055" providerId="ADAL" clId="{D26F6586-96BE-4EF7-BCC3-869E2B40527C}"/>
    <pc:docChg chg="delSld">
      <pc:chgData name="Tiina Hasari" userId="575eaa3b-52d4-4124-a8de-cd51c4b49055" providerId="ADAL" clId="{D26F6586-96BE-4EF7-BCC3-869E2B40527C}" dt="2017-11-07T07:40:49.186" v="2" actId="2696"/>
      <pc:docMkLst>
        <pc:docMk/>
      </pc:docMkLst>
      <pc:sldChg chg="del">
        <pc:chgData name="Tiina Hasari" userId="575eaa3b-52d4-4124-a8de-cd51c4b49055" providerId="ADAL" clId="{D26F6586-96BE-4EF7-BCC3-869E2B40527C}" dt="2017-11-07T07:40:40.388" v="0" actId="2696"/>
        <pc:sldMkLst>
          <pc:docMk/>
          <pc:sldMk cId="0" sldId="262"/>
        </pc:sldMkLst>
      </pc:sldChg>
      <pc:sldChg chg="del">
        <pc:chgData name="Tiina Hasari" userId="575eaa3b-52d4-4124-a8de-cd51c4b49055" providerId="ADAL" clId="{D26F6586-96BE-4EF7-BCC3-869E2B40527C}" dt="2017-11-07T07:40:44.451" v="1" actId="2696"/>
        <pc:sldMkLst>
          <pc:docMk/>
          <pc:sldMk cId="0" sldId="263"/>
        </pc:sldMkLst>
      </pc:sldChg>
      <pc:sldChg chg="del">
        <pc:chgData name="Tiina Hasari" userId="575eaa3b-52d4-4124-a8de-cd51c4b49055" providerId="ADAL" clId="{D26F6586-96BE-4EF7-BCC3-869E2B40527C}" dt="2017-11-07T07:40:49.186" v="2" actId="2696"/>
        <pc:sldMkLst>
          <pc:docMk/>
          <pc:sldMk cId="1810991830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91591-9E72-45A5-A236-9F44500D6B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C7318-FFC9-4B69-8B86-6D39ADA039B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353050" y="0"/>
            <a:ext cx="1352550" cy="62484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3905250" cy="6248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A297-4474-4178-A106-9241CFE2EF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2028-0AC2-438F-B8D9-0930075522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4AA3-E38E-4C8F-88B3-301C2ABD8D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2133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2133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3C766-3C7E-441F-AB98-0B1F03FD8E1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EB931-4FF1-47FE-8798-9E6C4FFB62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A2B3A-7D73-446A-AFD5-B63E688630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143750" y="0"/>
            <a:ext cx="2000250" cy="6858000"/>
          </a:xfrm>
          <a:prstGeom prst="rect">
            <a:avLst/>
          </a:prstGeom>
          <a:gradFill rotWithShape="0">
            <a:gsLst>
              <a:gs pos="0">
                <a:srgbClr val="E6FFA1"/>
              </a:gs>
              <a:gs pos="100000">
                <a:srgbClr val="8EAC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55BD-B049-4FE4-BE3A-AFFE0D47A4D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A336-F281-40AA-A646-57228AA6CC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0C387-A813-4D9F-BCB9-C5C0D6BACD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BDC4743-6781-4F08-9342-3D1B9026DC1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Otsikko Gil Sans Ext Cond Bold 42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716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endParaRPr lang="fi-FI"/>
          </a:p>
        </p:txBody>
      </p:sp>
      <p:pic>
        <p:nvPicPr>
          <p:cNvPr id="1031" name="Picture 11" descr="C:\Documents and Settings\Acer\Omat tiedostot\Viestintätoimisto\SAKU\Logot\PPT kirjaimet\U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1550109">
            <a:off x="128588" y="4725988"/>
            <a:ext cx="15827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C:\Documents and Settings\Acer\Omat tiedostot\Viestintätoimisto\SAKU\Logot\PPT kirjaimet\K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273042">
            <a:off x="206375" y="2765425"/>
            <a:ext cx="12700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Acer\Omat tiedostot\Viestintätoimisto\SAKU\Logot\PPT kirjaimet\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492459">
            <a:off x="534988" y="1668463"/>
            <a:ext cx="12588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8" descr="C:\Documents and Settings\Acer\Omat tiedostot\Viestintätoimisto\SAKU\Logot\PPT kirjaimet\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71500"/>
            <a:ext cx="11430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7143750" y="0"/>
            <a:ext cx="2000250" cy="6858000"/>
          </a:xfrm>
          <a:prstGeom prst="rect">
            <a:avLst/>
          </a:prstGeom>
          <a:gradFill rotWithShape="0">
            <a:gsLst>
              <a:gs pos="0">
                <a:srgbClr val="E6FFA1"/>
              </a:gs>
              <a:gs pos="100000">
                <a:srgbClr val="8EAC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7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9pPr>
    </p:titleStyle>
    <p:bodyStyle>
      <a:lvl1pPr marL="188913" indent="-188913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8EAC44"/>
        </a:buClr>
        <a:buSzPct val="85000"/>
        <a:buChar char="•"/>
        <a:defRPr sz="2200">
          <a:solidFill>
            <a:srgbClr val="292929"/>
          </a:solidFill>
          <a:latin typeface="+mn-lt"/>
          <a:ea typeface="+mn-ea"/>
          <a:cs typeface="+mn-cs"/>
        </a:defRPr>
      </a:lvl1pPr>
      <a:lvl2pPr marL="5762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8EAC44"/>
        </a:buClr>
        <a:buSzPct val="80000"/>
        <a:buFont typeface="Arial Unicode MS" pitchFamily="34" charset="-128"/>
        <a:buChar char="‣"/>
        <a:defRPr sz="2200">
          <a:solidFill>
            <a:srgbClr val="292929"/>
          </a:solidFill>
          <a:latin typeface="+mn-lt"/>
          <a:cs typeface="+mn-cs"/>
        </a:defRPr>
      </a:lvl2pPr>
      <a:lvl3pPr marL="1046163" indent="-18732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7" descr="Saku_kyltinpitaj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143375"/>
            <a:ext cx="18700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 rot="-660000">
            <a:off x="7313613" y="5638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i-FI" sz="2800" dirty="0">
                <a:solidFill>
                  <a:srgbClr val="8EAC44"/>
                </a:solidFill>
                <a:latin typeface="Bauhaus 93" pitchFamily="82" charset="0"/>
              </a:rPr>
              <a:t>MORO!</a:t>
            </a:r>
          </a:p>
        </p:txBody>
      </p:sp>
      <p:pic>
        <p:nvPicPr>
          <p:cNvPr id="3076" name="Kuva 5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1331913"/>
            <a:ext cx="3889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463566" y="404664"/>
            <a:ext cx="4751622" cy="40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6000" dirty="0">
                <a:solidFill>
                  <a:srgbClr val="8EAC44"/>
                </a:solidFill>
                <a:latin typeface="Impact" pitchFamily="34" charset="0"/>
              </a:rPr>
              <a:t>Tapahtuman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6000" dirty="0">
                <a:solidFill>
                  <a:srgbClr val="8EAC44"/>
                </a:solidFill>
                <a:latin typeface="Impact" pitchFamily="34" charset="0"/>
              </a:rPr>
              <a:t>järjestämisen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6000" dirty="0">
                <a:solidFill>
                  <a:srgbClr val="8EAC44"/>
                </a:solidFill>
                <a:latin typeface="Impact" pitchFamily="34" charset="0"/>
              </a:rPr>
              <a:t>työpaja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fi-FI" sz="4400" dirty="0">
              <a:solidFill>
                <a:srgbClr val="8EAC44"/>
              </a:solidFill>
              <a:latin typeface="Impact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4400" dirty="0">
                <a:solidFill>
                  <a:srgbClr val="8EAC44"/>
                </a:solidFill>
                <a:latin typeface="Impact" pitchFamily="34" charset="0"/>
              </a:rPr>
              <a:t>	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3600" dirty="0" err="1">
                <a:solidFill>
                  <a:srgbClr val="8EAC44"/>
                </a:solidFill>
                <a:latin typeface="Impact" pitchFamily="34" charset="0"/>
              </a:rPr>
              <a:t>Combo</a:t>
            </a:r>
            <a:r>
              <a:rPr lang="fi-FI" sz="3600" dirty="0">
                <a:solidFill>
                  <a:srgbClr val="8EAC44"/>
                </a:solidFill>
                <a:latin typeface="Impact" pitchFamily="34" charset="0"/>
              </a:rPr>
              <a:t> -hanke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319338" y="3436938"/>
            <a:ext cx="449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Suomen ammatillisen koulutuksen</a:t>
            </a:r>
            <a:b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</a:br>
            <a: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kulttuuri- ja urheiluliitto, SAKU ry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 err="1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www.sakury.net</a:t>
            </a:r>
            <a: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	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isällön paikkamerkki 7" descr="Saku_jalkapallo_A4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071938"/>
            <a:ext cx="13985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Kuva 8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" y="533400"/>
            <a:ext cx="3857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r>
              <a:rPr lang="fi-FI" sz="2800" dirty="0">
                <a:latin typeface="Impact" pitchFamily="34" charset="0"/>
              </a:rPr>
              <a:t>Tapahtuman järjestäminen 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pPr lvl="1"/>
            <a:endParaRPr lang="fi-FI" sz="2000" dirty="0"/>
          </a:p>
          <a:p>
            <a:pPr lvl="1"/>
            <a:endParaRPr lang="fi-FI" sz="1800" dirty="0"/>
          </a:p>
          <a:p>
            <a:pPr lvl="1"/>
            <a:endParaRPr lang="fi-FI" sz="1800" dirty="0"/>
          </a:p>
          <a:p>
            <a:pPr lvl="1"/>
            <a:endParaRPr lang="fi-FI" sz="1800" dirty="0"/>
          </a:p>
          <a:p>
            <a:endParaRPr lang="fi-FI" sz="2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92B0EDD-5B0F-41CE-B0A6-02C324FF7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isällön paikkamerkki 6" descr="Saku_kitaristi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14813"/>
            <a:ext cx="18700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Kuva 7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287338"/>
            <a:ext cx="3857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r>
              <a:rPr lang="fi-FI" sz="2800" dirty="0">
                <a:latin typeface="Impact" pitchFamily="34" charset="0"/>
              </a:rPr>
              <a:t>Tapahtuman järjestämisen perusteet 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691681" y="1556792"/>
            <a:ext cx="5328244" cy="5040313"/>
          </a:xfrm>
        </p:spPr>
        <p:txBody>
          <a:bodyPr/>
          <a:lstStyle/>
          <a:p>
            <a:pPr marL="188913" lvl="1" indent="-188913">
              <a:buSzPct val="85000"/>
              <a:buFontTx/>
              <a:buChar char="•"/>
            </a:pPr>
            <a:r>
              <a:rPr lang="fi-FI" dirty="0"/>
              <a:t>Tapahtuman ei tarvitse olla suuri, vaan se voi olla vaikka teemapäivä tai osa sitä. Se voi olla välitunnin aikana toteutettu tapahtuma, joilla voidaan piristää ilmapiiriä ja ilostuttaa ihmisiä oppituntien välissä.</a:t>
            </a:r>
          </a:p>
          <a:p>
            <a:pPr marL="812800" lvl="2" indent="-342900">
              <a:buSzPct val="85000"/>
              <a:buFont typeface="Wingdings" panose="05000000000000000000" pitchFamily="2" charset="2"/>
              <a:buChar char="Ø"/>
            </a:pPr>
            <a:r>
              <a:rPr lang="fi-FI" dirty="0"/>
              <a:t>Esimerkiksi liikunnalliset aktiviteetit opiskelupäivän välissä tuovat uutta energiaa keskittyä opiskeluun.</a:t>
            </a:r>
          </a:p>
          <a:p>
            <a:pPr marL="812800" lvl="2" indent="-342900">
              <a:buSzPct val="85000"/>
              <a:buFont typeface="Wingdings" panose="05000000000000000000" pitchFamily="2" charset="2"/>
              <a:buChar char="Ø"/>
            </a:pPr>
            <a:endParaRPr lang="fi-FI" dirty="0"/>
          </a:p>
          <a:p>
            <a:pPr marL="188913" lvl="1" indent="-188913">
              <a:buSzPct val="85000"/>
              <a:buFontTx/>
              <a:buChar char="•"/>
            </a:pPr>
            <a:r>
              <a:rPr lang="fi-FI" dirty="0"/>
              <a:t>Tapahtumia järjestämällä voidaan edistää mukavaa ilmapiiriä oppilaitoksessa ja keksiä yhteistä tekemistä, joka tuo vähän vaihtelua arkeen ja luo turvallista ja viihtyisää opiskeluympäristöä. </a:t>
            </a:r>
          </a:p>
          <a:p>
            <a:pPr marL="188913" lvl="1" indent="-188913">
              <a:buSzPct val="85000"/>
              <a:buFontTx/>
              <a:buChar char="•"/>
            </a:pPr>
            <a:endParaRPr lang="fi-FI" dirty="0"/>
          </a:p>
          <a:p>
            <a:pPr marL="188913" lvl="1" indent="-188913">
              <a:buSzPct val="85000"/>
              <a:buFontTx/>
              <a:buChar char="•"/>
            </a:pPr>
            <a:r>
              <a:rPr lang="fi-FI" dirty="0"/>
              <a:t>Tapahtumien järjestäminen ei ole vaikeaa, tarvitaan vain yksikin idea ja innostuneita toteuttajia. Eri tutkintoaloilla on varmasti hyviä ideoita ja osaamista, joita voi hyödyntää tapahtuman järjestämiseen.</a:t>
            </a:r>
          </a:p>
          <a:p>
            <a:endParaRPr lang="fi-FI" sz="20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isällön paikkamerkki 5" descr="Saku_pulkk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240213"/>
            <a:ext cx="3071813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785813"/>
            <a:ext cx="3857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r>
              <a:rPr lang="fi-FI" sz="2800" dirty="0">
                <a:latin typeface="Impact" pitchFamily="34" charset="0"/>
              </a:rPr>
              <a:t>Tapahtuman järjestämisen perusteet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1871477" y="1622140"/>
            <a:ext cx="5256584" cy="5040313"/>
          </a:xfrm>
        </p:spPr>
        <p:txBody>
          <a:bodyPr/>
          <a:lstStyle/>
          <a:p>
            <a:pPr marL="0" indent="0">
              <a:buNone/>
            </a:pPr>
            <a:endParaRPr lang="fi-FI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Tapahtuman suunnittelu lähtee ideoinnista.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Ideointi on hyvä aloittaa vaikka ideariihellä, jossa ideat kirjoitetaan ylös paperille.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Ideoinnin avuksi voidaan hieman jaotella aihepiirejä mihin tapahtuma voisi liittyä: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2400" dirty="0"/>
              <a:t>Oma ala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2400" dirty="0"/>
              <a:t>Musiikki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2400" dirty="0"/>
              <a:t>Hyvinvointi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2400" dirty="0"/>
              <a:t>Ruoka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2400" dirty="0"/>
              <a:t>Harrastukset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2400" dirty="0"/>
              <a:t>Liikunta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2400" dirty="0"/>
              <a:t>Tutustuminen </a:t>
            </a:r>
          </a:p>
          <a:p>
            <a:endParaRPr lang="fi-FI" sz="2000" dirty="0"/>
          </a:p>
          <a:p>
            <a:endParaRPr lang="fi-FI" sz="20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isällön paikkamerkki 5" descr="Saku_kuvaaj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488" y="4214813"/>
            <a:ext cx="18700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14563"/>
            <a:ext cx="3857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r>
              <a:rPr lang="fi-FI" sz="2800" dirty="0">
                <a:latin typeface="Impact" pitchFamily="34" charset="0"/>
              </a:rPr>
              <a:t>Tapahtuman järjestämisen perusteet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1979613" y="2054573"/>
            <a:ext cx="4729956" cy="432048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fi-FI" sz="3200" dirty="0"/>
              <a:t>kenelle? miksi? missä? mitä?</a:t>
            </a:r>
          </a:p>
          <a:p>
            <a:endParaRPr lang="fi-FI" dirty="0"/>
          </a:p>
          <a:p>
            <a:r>
              <a:rPr lang="fi-FI" dirty="0"/>
              <a:t> </a:t>
            </a:r>
            <a:r>
              <a:rPr lang="fi-FI" sz="2400" dirty="0"/>
              <a:t>On huomioitava, mitä resursseja se vaatii, millaista tapahtumaa on mahdollista lähteä toteuttamaan ja mihin ajankohtaan tapahtuma kannattaa sijoittaa. </a:t>
            </a:r>
          </a:p>
          <a:p>
            <a:endParaRPr lang="fi-FI" sz="2400" dirty="0"/>
          </a:p>
          <a:p>
            <a:r>
              <a:rPr lang="fi-FI" sz="2400" dirty="0"/>
              <a:t>Lisäksi on hyvä myös miettiä, mikä on tapahtuman tavoite ja millä aikataululla tapahtuma toteutetaan.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400" dirty="0"/>
              <a:t>Tavoitteiden asettaminen auttaa hahmottamaan miksi tapahtuma järjestetään ja millaista lopputulosta havitellaan.</a:t>
            </a:r>
          </a:p>
          <a:p>
            <a:endParaRPr lang="fi-FI" sz="20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isällön paikkamerkki 5" descr="Saku_kuvaaj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488" y="4214813"/>
            <a:ext cx="18700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14563"/>
            <a:ext cx="3857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r>
              <a:rPr lang="fi-FI" sz="2800" dirty="0">
                <a:latin typeface="Impact" pitchFamily="34" charset="0"/>
              </a:rPr>
              <a:t>Tapahtuman järjestämisen perusteet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2289969" y="2054573"/>
            <a:ext cx="4419600" cy="432048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fi-FI" sz="3200" dirty="0"/>
              <a:t>kenelle? miksi? missä? mitä?</a:t>
            </a:r>
          </a:p>
          <a:p>
            <a:endParaRPr lang="fi-FI" dirty="0"/>
          </a:p>
          <a:p>
            <a:r>
              <a:rPr lang="fi-FI" dirty="0"/>
              <a:t> Jokainen ryhmä valitsee omista ideoista kolme (3) omasta mielestä toimivinta ideaa ja miettii hieman perusteluita valinnoilleen. </a:t>
            </a:r>
          </a:p>
          <a:p>
            <a:endParaRPr lang="fi-FI" dirty="0"/>
          </a:p>
          <a:p>
            <a:r>
              <a:rPr lang="fi-FI" dirty="0"/>
              <a:t>Käydään läpi kaikkien ryhmien kolme ideaa ja tehdään yhteinen päätös mitä ideaa lähdetään toteuttamaan. </a:t>
            </a:r>
          </a:p>
          <a:p>
            <a:endParaRPr lang="fi-FI" dirty="0"/>
          </a:p>
          <a:p>
            <a:r>
              <a:rPr lang="fi-FI" dirty="0"/>
              <a:t>Jäljelle jääneet ideat laitetaan varastoon myöhempää käyttöä varten.</a:t>
            </a:r>
          </a:p>
          <a:p>
            <a:endParaRPr lang="fi-FI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isällön paikkamerkki 5" descr="Saku_tuuletus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354513"/>
            <a:ext cx="22860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Kuva 7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2428875"/>
            <a:ext cx="3857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r>
              <a:rPr lang="fi-FI" sz="2800" dirty="0">
                <a:latin typeface="Impact" pitchFamily="34" charset="0"/>
              </a:rPr>
              <a:t>Tapahtuman järjestäminen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1668158"/>
            <a:ext cx="4797896" cy="4569154"/>
          </a:xfrm>
        </p:spPr>
        <p:txBody>
          <a:bodyPr/>
          <a:lstStyle/>
          <a:p>
            <a:endParaRPr lang="fi-FI" sz="2000" dirty="0"/>
          </a:p>
          <a:p>
            <a:pPr marL="0" indent="0">
              <a:buNone/>
            </a:pPr>
            <a:endParaRPr lang="fi-FI" dirty="0"/>
          </a:p>
          <a:p>
            <a:r>
              <a:rPr lang="fi-FI" sz="2400" dirty="0"/>
              <a:t>Nyt kun ideasta on sovittu, mietitään tarkemmin tulevan tapahtuman sisältöä, ajankohtaa ja vastuualueita. </a:t>
            </a:r>
          </a:p>
          <a:p>
            <a:pPr marL="0" indent="0">
              <a:buNone/>
            </a:pPr>
            <a:endParaRPr lang="fi-FI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Koska tapahtuma järjestetään, pvm ja kellonaika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Ketä tapahtumaan tulee osallistumaan ja osallistujamäärä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Missä tilassa tapahtuma järjestetään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Mitä välineitä tarvitaan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Tarvitaanko tapahtumassa palkintoja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Pitääkö tapahtumaa markkinoida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Miten vastuut jaetaan, että kaikki tulee tehdyksi ja kaikilla on oma selkeä tehtävä tapahtumassa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isällön paikkamerkki 5" descr="Saku_tuuletus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354513"/>
            <a:ext cx="22860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Kuva 7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2428875"/>
            <a:ext cx="3857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r>
              <a:rPr lang="fi-FI" sz="2800" dirty="0">
                <a:latin typeface="Impact" pitchFamily="34" charset="0"/>
              </a:rPr>
              <a:t>Tapahtuman järjestäminen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1668158"/>
            <a:ext cx="4797896" cy="3816325"/>
          </a:xfrm>
        </p:spPr>
        <p:txBody>
          <a:bodyPr/>
          <a:lstStyle/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r>
              <a:rPr lang="fi-FI" sz="2800" dirty="0"/>
              <a:t>Tapahtumasta on hyvä tehdä kirjallinen suunnitelma, mistä näkyy selkeästi mitä ollaan tekemässä, ketkä tapahtumaa on järjestämässä, miten tehtävät ja vastuut on jaettu. </a:t>
            </a:r>
            <a:endParaRPr lang="fi-FI" sz="2800" dirty="0">
              <a:solidFill>
                <a:srgbClr val="292929"/>
              </a:solidFill>
              <a:ea typeface="+mn-ea"/>
            </a:endParaRP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71066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isällön paikkamerkki 5" descr="Saku_osoittaja_vasen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4214813"/>
            <a:ext cx="18700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38" y="3384550"/>
            <a:ext cx="3857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latin typeface="Impact" pitchFamily="34" charset="0"/>
              </a:rPr>
              <a:t>Tapahtuman järjestäminen</a:t>
            </a:r>
            <a:endParaRPr lang="fi-FI" sz="2800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sz="2800" dirty="0"/>
          </a:p>
          <a:p>
            <a:r>
              <a:rPr lang="fi-FI" sz="2800" dirty="0"/>
              <a:t>Mitä vielä on tekemättä?  </a:t>
            </a:r>
            <a:r>
              <a:rPr lang="fi-FI" sz="2800">
                <a:sym typeface="Wingdings" panose="05000000000000000000" pitchFamily="2" charset="2"/>
              </a:rPr>
              <a:t> </a:t>
            </a:r>
            <a:endParaRPr lang="fi-FI" sz="2800" dirty="0"/>
          </a:p>
          <a:p>
            <a:pPr lvl="1"/>
            <a:endParaRPr lang="fi-FI" dirty="0"/>
          </a:p>
          <a:p>
            <a:pPr lvl="2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KUpohja_pallot_maskotit_v2012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Gill Sans MT Ext Condensed Bold"/>
        <a:ea typeface=""/>
        <a:cs typeface="Times New Roman"/>
      </a:majorFont>
      <a:minorFont>
        <a:latin typeface="Gill Sans MT Condensed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EAC44"/>
          </a:buClr>
          <a:buSzPct val="100000"/>
          <a:buFontTx/>
          <a:buChar char="•"/>
          <a:tabLst/>
          <a:defRPr kumimoji="0" lang="fi-FI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 Condensed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EAC44"/>
          </a:buClr>
          <a:buSzPct val="100000"/>
          <a:buFontTx/>
          <a:buChar char="•"/>
          <a:tabLst/>
          <a:defRPr kumimoji="0" lang="fi-FI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 Condensed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14BB15F3F038249AECD3B4A28C6B901" ma:contentTypeVersion="2" ma:contentTypeDescription="Luo uusi asiakirja." ma:contentTypeScope="" ma:versionID="e8576e8e806256be571868432329561f">
  <xsd:schema xmlns:xsd="http://www.w3.org/2001/XMLSchema" xmlns:xs="http://www.w3.org/2001/XMLSchema" xmlns:p="http://schemas.microsoft.com/office/2006/metadata/properties" xmlns:ns2="a9e8427d-abd8-435b-b038-6bd69856f453" targetNamespace="http://schemas.microsoft.com/office/2006/metadata/properties" ma:root="true" ma:fieldsID="ed2ca988407f5aa8f0669e9d5ce5b75a" ns2:_="">
    <xsd:import namespace="a9e8427d-abd8-435b-b038-6bd69856f4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8427d-abd8-435b-b038-6bd69856f4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31E8A7-C886-4AC5-8E74-2CB7055F3CA2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9e8427d-abd8-435b-b038-6bd69856f45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8F5F1D-45A4-4F6F-9D4D-6589CAF594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e8427d-abd8-435b-b038-6bd69856f4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02C2C-FB28-4217-A6A6-4390740615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SAKUpohja_pallot_maskotit_v2012</Template>
  <TotalTime>583</TotalTime>
  <Words>362</Words>
  <Application>Microsoft Office PowerPoint</Application>
  <PresentationFormat>Näytössä katseltava diaesitys (4:3)</PresentationFormat>
  <Paragraphs>83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9" baseType="lpstr">
      <vt:lpstr>Arial</vt:lpstr>
      <vt:lpstr>Arial Unicode MS</vt:lpstr>
      <vt:lpstr>Bauhaus 93</vt:lpstr>
      <vt:lpstr>Gill Sans MT Condensed</vt:lpstr>
      <vt:lpstr>Gill Sans MT Ext Condensed Bold</vt:lpstr>
      <vt:lpstr>Impact</vt:lpstr>
      <vt:lpstr>Times New Roman</vt:lpstr>
      <vt:lpstr>Trebuchet MS</vt:lpstr>
      <vt:lpstr>Wingdings</vt:lpstr>
      <vt:lpstr>SAKUpohja_pallot_maskotit_v2012</vt:lpstr>
      <vt:lpstr>PowerPoint-esitys</vt:lpstr>
      <vt:lpstr>Tapahtuman järjestäminen </vt:lpstr>
      <vt:lpstr>Tapahtuman järjestämisen perusteet </vt:lpstr>
      <vt:lpstr>Tapahtuman järjestämisen perusteet</vt:lpstr>
      <vt:lpstr>Tapahtuman järjestämisen perusteet</vt:lpstr>
      <vt:lpstr>Tapahtuman järjestämisen perusteet</vt:lpstr>
      <vt:lpstr>Tapahtuman järjestäminen</vt:lpstr>
      <vt:lpstr>Tapahtuman järjestäminen</vt:lpstr>
      <vt:lpstr>Tapahtuman järjestäminen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Tiina</dc:creator>
  <cp:lastModifiedBy>Tiina Hasari</cp:lastModifiedBy>
  <cp:revision>63</cp:revision>
  <dcterms:created xsi:type="dcterms:W3CDTF">2013-02-01T10:28:32Z</dcterms:created>
  <dcterms:modified xsi:type="dcterms:W3CDTF">2017-11-07T07:40:55Z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0x010100614BB15F3F038249AECD3B4A28C6B901</vt:lpwstr>
  </property>
</Properties>
</file>