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64" r:id="rId3"/>
    <p:sldId id="257" r:id="rId4"/>
    <p:sldId id="258" r:id="rId5"/>
    <p:sldId id="259" r:id="rId6"/>
    <p:sldId id="261" r:id="rId7"/>
    <p:sldId id="260" r:id="rId8"/>
    <p:sldId id="262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10978-DA62-4D22-B77C-3FB4A0529195}" type="datetimeFigureOut">
              <a:rPr lang="fi-FI" smtClean="0"/>
              <a:t>7.4.2017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7AF8A-34B5-4E95-8380-70E850E492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736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C9CE2-8A25-4251-A55A-CE1B486B1C76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9905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1. Opettajat</a:t>
            </a:r>
            <a:r>
              <a:rPr lang="fi-FI" baseline="0" dirty="0" smtClean="0"/>
              <a:t> toimeenpanijana, 2. Viesti opiskelijakunnalle 3. ideointia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F8A-34B5-4E95-8380-70E850E49266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3976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037A-81C7-4BEA-9121-CBB27157CC5E}" type="datetimeFigureOut">
              <a:rPr lang="fi-FI" smtClean="0"/>
              <a:t>7.4.2017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5D429-2825-4B6C-8FB7-B1FEF9BA74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5325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037A-81C7-4BEA-9121-CBB27157CC5E}" type="datetimeFigureOut">
              <a:rPr lang="fi-FI" smtClean="0"/>
              <a:t>7.4.2017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5D429-2825-4B6C-8FB7-B1FEF9BA74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9125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037A-81C7-4BEA-9121-CBB27157CC5E}" type="datetimeFigureOut">
              <a:rPr lang="fi-FI" smtClean="0"/>
              <a:t>7.4.2017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5D429-2825-4B6C-8FB7-B1FEF9BA74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652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037A-81C7-4BEA-9121-CBB27157CC5E}" type="datetimeFigureOut">
              <a:rPr lang="fi-FI" smtClean="0"/>
              <a:t>7.4.2017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5D429-2825-4B6C-8FB7-B1FEF9BA74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150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037A-81C7-4BEA-9121-CBB27157CC5E}" type="datetimeFigureOut">
              <a:rPr lang="fi-FI" smtClean="0"/>
              <a:t>7.4.2017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5D429-2825-4B6C-8FB7-B1FEF9BA74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7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037A-81C7-4BEA-9121-CBB27157CC5E}" type="datetimeFigureOut">
              <a:rPr lang="fi-FI" smtClean="0"/>
              <a:t>7.4.2017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5D429-2825-4B6C-8FB7-B1FEF9BA74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7552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037A-81C7-4BEA-9121-CBB27157CC5E}" type="datetimeFigureOut">
              <a:rPr lang="fi-FI" smtClean="0"/>
              <a:t>7.4.2017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5D429-2825-4B6C-8FB7-B1FEF9BA74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76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037A-81C7-4BEA-9121-CBB27157CC5E}" type="datetimeFigureOut">
              <a:rPr lang="fi-FI" smtClean="0"/>
              <a:t>7.4.2017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5D429-2825-4B6C-8FB7-B1FEF9BA74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891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037A-81C7-4BEA-9121-CBB27157CC5E}" type="datetimeFigureOut">
              <a:rPr lang="fi-FI" smtClean="0"/>
              <a:t>7.4.2017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5D429-2825-4B6C-8FB7-B1FEF9BA74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031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037A-81C7-4BEA-9121-CBB27157CC5E}" type="datetimeFigureOut">
              <a:rPr lang="fi-FI" smtClean="0"/>
              <a:t>7.4.2017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5D429-2825-4B6C-8FB7-B1FEF9BA74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0332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037A-81C7-4BEA-9121-CBB27157CC5E}" type="datetimeFigureOut">
              <a:rPr lang="fi-FI" smtClean="0"/>
              <a:t>7.4.2017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5D429-2825-4B6C-8FB7-B1FEF9BA74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765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7037A-81C7-4BEA-9121-CBB27157CC5E}" type="datetimeFigureOut">
              <a:rPr lang="fi-FI" smtClean="0"/>
              <a:t>7.4.2017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5D429-2825-4B6C-8FB7-B1FEF9BA74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331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smtClean="0"/>
              <a:t>Tapahtuma opiskelijoilta opiskelijoille</a:t>
            </a:r>
            <a:endParaRPr lang="fi-FI" dirty="0"/>
          </a:p>
        </p:txBody>
      </p:sp>
      <p:sp>
        <p:nvSpPr>
          <p:cNvPr id="6" name="Alaotsikko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Katariina Autio</a:t>
            </a:r>
          </a:p>
          <a:p>
            <a:r>
              <a:rPr lang="fi-FI" dirty="0" smtClean="0"/>
              <a:t>Koulutuspäällikkö, lehtori; VAAO</a:t>
            </a:r>
          </a:p>
          <a:p>
            <a:r>
              <a:rPr lang="fi-FI" dirty="0" err="1" smtClean="0"/>
              <a:t>Smart</a:t>
            </a:r>
            <a:r>
              <a:rPr lang="fi-FI" dirty="0" smtClean="0"/>
              <a:t> </a:t>
            </a:r>
            <a:r>
              <a:rPr lang="fi-FI" dirty="0" err="1" smtClean="0"/>
              <a:t>Moves</a:t>
            </a:r>
            <a:r>
              <a:rPr lang="fi-FI" dirty="0" smtClean="0"/>
              <a:t> </a:t>
            </a:r>
            <a:r>
              <a:rPr lang="fi-FI" dirty="0" err="1" smtClean="0"/>
              <a:t>hankepäälliikkö</a:t>
            </a:r>
            <a:r>
              <a:rPr lang="fi-FI" dirty="0" smtClean="0"/>
              <a:t>; </a:t>
            </a:r>
            <a:r>
              <a:rPr lang="fi-FI" dirty="0" err="1" smtClean="0"/>
              <a:t>UKK-institutti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298" y="0"/>
            <a:ext cx="435702" cy="6858000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838559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8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Istuminen on myrkkyä kropalle</a:t>
            </a:r>
            <a:endParaRPr lang="fi-FI" b="1" dirty="0"/>
          </a:p>
        </p:txBody>
      </p:sp>
      <p:pic>
        <p:nvPicPr>
          <p:cNvPr id="1026" name="Picture 2" descr="C:\Users\Kau\Pictures\Sprint_Fb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894362"/>
            <a:ext cx="8229600" cy="393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3059832" y="6021288"/>
            <a:ext cx="2720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b="1" dirty="0" err="1"/>
              <a:t>s</a:t>
            </a:r>
            <a:r>
              <a:rPr lang="fi-FI" sz="3600" b="1" dirty="0" err="1" smtClean="0"/>
              <a:t>printgame.fi</a:t>
            </a:r>
            <a:endParaRPr lang="fi-FI" sz="3600" b="1" dirty="0"/>
          </a:p>
        </p:txBody>
      </p:sp>
    </p:spTree>
    <p:extLst>
      <p:ext uri="{BB962C8B-B14F-4D97-AF65-F5344CB8AC3E}">
        <p14:creationId xmlns:p14="http://schemas.microsoft.com/office/powerpoint/2010/main" val="344822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4800" b="1" dirty="0" smtClean="0"/>
              <a:t>Hyvinvointimessut</a:t>
            </a:r>
            <a:r>
              <a:rPr lang="fi-FI" sz="4800" dirty="0" smtClean="0"/>
              <a:t/>
            </a:r>
            <a:br>
              <a:rPr lang="fi-FI" sz="4800" dirty="0" smtClean="0"/>
            </a:br>
            <a:r>
              <a:rPr lang="fi-FI" sz="4800" b="1" dirty="0" smtClean="0"/>
              <a:t>Liikkeelle</a:t>
            </a:r>
            <a:endParaRPr lang="fi-FI" sz="4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1752195" cy="167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7" y="2564904"/>
            <a:ext cx="1772997" cy="173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Kau\Pictures\Yleiset\11633-NNIJB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503" y="2652480"/>
            <a:ext cx="1571449" cy="174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2195736" y="5805264"/>
            <a:ext cx="4656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 smtClean="0"/>
              <a:t>= TAVOITE / PÄÄMÄÄRÄ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34203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4800" b="1" dirty="0" smtClean="0"/>
              <a:t>Hyvinvointimessut</a:t>
            </a:r>
            <a:br>
              <a:rPr lang="fi-FI" sz="4800" b="1" dirty="0" smtClean="0"/>
            </a:br>
            <a:r>
              <a:rPr lang="fi-FI" sz="4800" b="1" dirty="0" smtClean="0"/>
              <a:t>Ideointi &amp; suunnittelu</a:t>
            </a:r>
            <a:endParaRPr lang="fi-FI" sz="48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m</a:t>
            </a:r>
            <a:r>
              <a:rPr lang="fi-FI" dirty="0" smtClean="0"/>
              <a:t>utustellaan </a:t>
            </a:r>
          </a:p>
          <a:p>
            <a:r>
              <a:rPr lang="fi-FI" dirty="0" smtClean="0"/>
              <a:t>ideoita omalta osastolta</a:t>
            </a:r>
          </a:p>
          <a:p>
            <a:r>
              <a:rPr lang="fi-FI" dirty="0"/>
              <a:t>m</a:t>
            </a:r>
            <a:r>
              <a:rPr lang="fi-FI" dirty="0" smtClean="0"/>
              <a:t>alleja / käytänteitä</a:t>
            </a:r>
          </a:p>
          <a:p>
            <a:r>
              <a:rPr lang="fi-FI" dirty="0"/>
              <a:t>t</a:t>
            </a:r>
            <a:r>
              <a:rPr lang="fi-FI" dirty="0" smtClean="0"/>
              <a:t>oimijat</a:t>
            </a:r>
          </a:p>
          <a:p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-&gt; OPISKELIJAKUNTA </a:t>
            </a:r>
          </a:p>
          <a:p>
            <a:pPr marL="0" indent="0">
              <a:buNone/>
            </a:pPr>
            <a:r>
              <a:rPr lang="fi-FI" dirty="0" smtClean="0"/>
              <a:t>KOKOAAN YHTEEN -&gt; </a:t>
            </a:r>
          </a:p>
          <a:p>
            <a:pPr marL="0" indent="0">
              <a:buNone/>
            </a:pPr>
            <a:r>
              <a:rPr lang="fi-FI" dirty="0" smtClean="0"/>
              <a:t>TARKEMPI SUUNNITELMA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4114801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24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4800" b="1" dirty="0" smtClean="0"/>
              <a:t>Hyvinvointimessut</a:t>
            </a:r>
            <a:br>
              <a:rPr lang="fi-FI" sz="4800" b="1" dirty="0" smtClean="0"/>
            </a:br>
            <a:r>
              <a:rPr lang="fi-FI" sz="4800" b="1" dirty="0" smtClean="0"/>
              <a:t>toteutus</a:t>
            </a:r>
            <a:endParaRPr lang="fi-FI" sz="48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Toiminnalliset pisteet: </a:t>
            </a:r>
          </a:p>
          <a:p>
            <a:pPr lvl="1"/>
            <a:r>
              <a:rPr lang="fi-FI" dirty="0" err="1" smtClean="0"/>
              <a:t>Paka</a:t>
            </a:r>
            <a:r>
              <a:rPr lang="fi-FI" dirty="0" smtClean="0"/>
              <a:t>: päähieronta / letitys</a:t>
            </a:r>
          </a:p>
          <a:p>
            <a:pPr lvl="1"/>
            <a:r>
              <a:rPr lang="fi-FI" dirty="0" err="1" smtClean="0"/>
              <a:t>Kosm</a:t>
            </a:r>
            <a:r>
              <a:rPr lang="fi-FI" dirty="0" smtClean="0"/>
              <a:t>: kynsienlakkaus, pikameikit</a:t>
            </a:r>
          </a:p>
          <a:p>
            <a:pPr lvl="1"/>
            <a:r>
              <a:rPr lang="fi-FI" dirty="0" smtClean="0"/>
              <a:t>Lähi: verenpaineen mittaus / verensokeri / seksuaaliterveysvisa</a:t>
            </a:r>
          </a:p>
          <a:p>
            <a:pPr lvl="1"/>
            <a:r>
              <a:rPr lang="fi-FI" dirty="0" smtClean="0"/>
              <a:t>Catering: </a:t>
            </a:r>
            <a:r>
              <a:rPr lang="fi-FI" dirty="0" err="1" smtClean="0"/>
              <a:t>smoothien</a:t>
            </a:r>
            <a:r>
              <a:rPr lang="fi-FI" dirty="0" smtClean="0"/>
              <a:t> baari &amp; sokeripalanäyttely</a:t>
            </a:r>
          </a:p>
          <a:p>
            <a:pPr lvl="1"/>
            <a:r>
              <a:rPr lang="fi-FI" dirty="0" smtClean="0"/>
              <a:t>Opiskelijakunta: </a:t>
            </a:r>
            <a:r>
              <a:rPr lang="fi-FI" dirty="0" err="1" smtClean="0"/>
              <a:t>säbätutka</a:t>
            </a:r>
            <a:r>
              <a:rPr lang="fi-FI" dirty="0" smtClean="0"/>
              <a:t>, sumopaini, kuplapallo, pingisturnaus</a:t>
            </a:r>
            <a:r>
              <a:rPr lang="fi-FI" smtClean="0"/>
              <a:t>, keila, viestiseinä</a:t>
            </a:r>
            <a:r>
              <a:rPr lang="fi-FI" dirty="0" smtClean="0"/>
              <a:t>, puristusvoimamittaus, pienpelejä (petanque), info tv:n hyödyntäminen hyvinvointivideoilla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298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4800" b="1" dirty="0" smtClean="0"/>
              <a:t>Hyvinvointiviikon muut tapahtumat</a:t>
            </a:r>
            <a:endParaRPr lang="fi-FI" sz="48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a</a:t>
            </a:r>
            <a:r>
              <a:rPr lang="fi-FI" dirty="0" smtClean="0"/>
              <a:t>amupala (ensi vuodelle -&gt; tehdään itse?)</a:t>
            </a:r>
          </a:p>
          <a:p>
            <a:r>
              <a:rPr lang="fi-FI" dirty="0"/>
              <a:t>l</a:t>
            </a:r>
            <a:r>
              <a:rPr lang="fi-FI" dirty="0" smtClean="0"/>
              <a:t>uennot -&gt; päihteet, liikenneturvallisuus, ravitsemus</a:t>
            </a:r>
          </a:p>
          <a:p>
            <a:r>
              <a:rPr lang="fi-FI" dirty="0"/>
              <a:t>e</a:t>
            </a:r>
            <a:r>
              <a:rPr lang="fi-FI" dirty="0" smtClean="0"/>
              <a:t>rilaiset liikunnalliset turnaukset (luokittain)</a:t>
            </a:r>
          </a:p>
          <a:p>
            <a:r>
              <a:rPr lang="fi-FI" dirty="0"/>
              <a:t>a</a:t>
            </a:r>
            <a:r>
              <a:rPr lang="fi-FI" dirty="0" smtClean="0"/>
              <a:t>ulan tietoiskut / visailut / esiintyvät taiteilijat (tanssi, dj, </a:t>
            </a:r>
            <a:r>
              <a:rPr lang="fi-FI" dirty="0" err="1" smtClean="0"/>
              <a:t>stand</a:t>
            </a:r>
            <a:r>
              <a:rPr lang="fi-FI" dirty="0" smtClean="0"/>
              <a:t> </a:t>
            </a:r>
            <a:r>
              <a:rPr lang="fi-FI" dirty="0" err="1" smtClean="0"/>
              <a:t>up</a:t>
            </a:r>
            <a:r>
              <a:rPr lang="fi-FI" dirty="0" smtClean="0"/>
              <a:t>) kisailut (taide, valokuvaus), karaoke</a:t>
            </a:r>
          </a:p>
          <a:p>
            <a:r>
              <a:rPr lang="fi-FI" dirty="0"/>
              <a:t>o</a:t>
            </a:r>
            <a:r>
              <a:rPr lang="fi-FI" dirty="0" smtClean="0"/>
              <a:t>man ryhmän ohjelma </a:t>
            </a:r>
          </a:p>
          <a:p>
            <a:pPr lvl="1"/>
            <a:r>
              <a:rPr lang="fi-FI" dirty="0" smtClean="0"/>
              <a:t>2 tuntia varattu viikolta </a:t>
            </a:r>
          </a:p>
          <a:p>
            <a:pPr lvl="1"/>
            <a:r>
              <a:rPr lang="fi-FI" dirty="0"/>
              <a:t>o</a:t>
            </a:r>
            <a:r>
              <a:rPr lang="fi-FI" dirty="0" smtClean="0"/>
              <a:t>piskelijoiden suunnittelemaa ohjelmaa: liikuntaa, </a:t>
            </a:r>
            <a:r>
              <a:rPr lang="fi-FI" dirty="0" err="1" smtClean="0"/>
              <a:t>ryhmäytymistä</a:t>
            </a:r>
            <a:r>
              <a:rPr lang="fi-FI" dirty="0" smtClean="0"/>
              <a:t>, elokuvia, leikkejä, pelejä</a:t>
            </a:r>
          </a:p>
        </p:txBody>
      </p:sp>
    </p:spTree>
    <p:extLst>
      <p:ext uri="{BB962C8B-B14F-4D97-AF65-F5344CB8AC3E}">
        <p14:creationId xmlns:p14="http://schemas.microsoft.com/office/powerpoint/2010/main" val="130664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800" b="1" dirty="0" smtClean="0"/>
              <a:t>Onnistumiset ja haasteet</a:t>
            </a:r>
            <a:endParaRPr lang="fi-FI" sz="48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b="1" dirty="0" smtClean="0"/>
              <a:t>Onnistumiset</a:t>
            </a:r>
          </a:p>
          <a:p>
            <a:pPr lvl="1"/>
            <a:r>
              <a:rPr lang="fi-FI" dirty="0" smtClean="0"/>
              <a:t>Tarkoin suunnitellut aikataulut ja työvuorot (keskellä päivää – opiskelijat eivät lähde pois, vaan osallistuvat)!</a:t>
            </a:r>
          </a:p>
          <a:p>
            <a:pPr lvl="1"/>
            <a:r>
              <a:rPr lang="fi-FI" dirty="0" smtClean="0"/>
              <a:t>Ohjeistus: opet kiertää opiskelijoiden kanssa!</a:t>
            </a:r>
          </a:p>
          <a:p>
            <a:pPr lvl="1"/>
            <a:r>
              <a:rPr lang="fi-FI" dirty="0" smtClean="0"/>
              <a:t>Tiedotus – moneen kertaan eri kanavia käyttäen, ajoissa!</a:t>
            </a:r>
          </a:p>
          <a:p>
            <a:r>
              <a:rPr lang="fi-FI" b="1" dirty="0"/>
              <a:t>H</a:t>
            </a:r>
            <a:r>
              <a:rPr lang="fi-FI" b="1" dirty="0" smtClean="0"/>
              <a:t>aasteet</a:t>
            </a:r>
          </a:p>
          <a:p>
            <a:pPr lvl="1"/>
            <a:r>
              <a:rPr lang="fi-FI" dirty="0" smtClean="0"/>
              <a:t>Miten saada koko kouluyhteisö mukaan suunnitteluun? </a:t>
            </a:r>
          </a:p>
          <a:p>
            <a:pPr lvl="1"/>
            <a:r>
              <a:rPr lang="fi-FI" dirty="0" smtClean="0"/>
              <a:t>Miten tuoda ei-kiinnostavat hyvinvointi asiat nuoria puhuttelevasti esiin?</a:t>
            </a:r>
          </a:p>
          <a:p>
            <a:pPr lvl="1"/>
            <a:r>
              <a:rPr lang="fi-FI" dirty="0" smtClean="0"/>
              <a:t>Työtaakan jakautuminen (opiskelijat &amp; opet).</a:t>
            </a:r>
          </a:p>
          <a:p>
            <a:pPr lvl="1"/>
            <a:endParaRPr lang="fi-FI" dirty="0" smtClean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306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6000" b="1" dirty="0" smtClean="0"/>
              <a:t>ONNISTU</a:t>
            </a:r>
          </a:p>
          <a:p>
            <a:pPr marL="0" indent="0">
              <a:buNone/>
            </a:pPr>
            <a:r>
              <a:rPr lang="fi-FI" sz="6000" b="1" dirty="0" smtClean="0"/>
              <a:t>INNOSTU</a:t>
            </a:r>
          </a:p>
          <a:p>
            <a:pPr marL="0" indent="0">
              <a:buNone/>
            </a:pPr>
            <a:r>
              <a:rPr lang="fi-FI" sz="6000" b="1" dirty="0" smtClean="0"/>
              <a:t>KOKEILE</a:t>
            </a:r>
            <a:endParaRPr lang="fi-FI" sz="6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1000" y="1844824"/>
            <a:ext cx="378140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22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238</Words>
  <Application>Microsoft Office PowerPoint</Application>
  <PresentationFormat>Näytössä katseltava diaesitys (4:3)</PresentationFormat>
  <Paragraphs>47</Paragraphs>
  <Slides>8</Slides>
  <Notes>2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>Office-teema</vt:lpstr>
      <vt:lpstr>Tapahtuma opiskelijoilta opiskelijoille</vt:lpstr>
      <vt:lpstr>Istuminen on myrkkyä kropalle</vt:lpstr>
      <vt:lpstr>Hyvinvointimessut Liikkeelle</vt:lpstr>
      <vt:lpstr>Hyvinvointimessut Ideointi &amp; suunnittelu</vt:lpstr>
      <vt:lpstr>Hyvinvointimessut toteutus</vt:lpstr>
      <vt:lpstr>Hyvinvointiviikon muut tapahtumat</vt:lpstr>
      <vt:lpstr>Onnistumiset ja haasteet</vt:lpstr>
      <vt:lpstr>PowerPoint-esitys</vt:lpstr>
    </vt:vector>
  </TitlesOfParts>
  <Company>UKK-instituutti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Tapahtuma opiskelijoilta opiskelijoille</dc:title>
  <dc:creator>.</dc:creator>
  <cp:lastModifiedBy>.</cp:lastModifiedBy>
  <cp:revision>29</cp:revision>
  <dcterms:created xsi:type="dcterms:W3CDTF">2017-04-01T12:35:57Z</dcterms:created>
  <dcterms:modified xsi:type="dcterms:W3CDTF">2017-04-07T16:29:32Z</dcterms:modified>
</cp:coreProperties>
</file>