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5" r:id="rId4"/>
    <p:sldId id="257" r:id="rId5"/>
    <p:sldId id="266" r:id="rId6"/>
    <p:sldId id="258" r:id="rId7"/>
    <p:sldId id="263" r:id="rId8"/>
    <p:sldId id="261" r:id="rId9"/>
    <p:sldId id="262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E1F6F2-A672-4FF7-9217-E423BD8B5E9E}" type="doc">
      <dgm:prSet loTypeId="urn:microsoft.com/office/officeart/2005/8/layout/cycle2" loCatId="cycl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fi-FI"/>
        </a:p>
      </dgm:t>
    </dgm:pt>
    <dgm:pt modelId="{71A4455A-EB93-4002-B1D2-995ED1BDDE04}">
      <dgm:prSet phldrT="[Teksti]"/>
      <dgm:spPr/>
      <dgm:t>
        <a:bodyPr/>
        <a:lstStyle/>
        <a:p>
          <a:r>
            <a:rPr lang="fi-FI" dirty="0" smtClean="0"/>
            <a:t>1. jakso</a:t>
          </a:r>
          <a:endParaRPr lang="fi-FI" dirty="0"/>
        </a:p>
      </dgm:t>
    </dgm:pt>
    <dgm:pt modelId="{73D2CC1F-9AFD-4FBD-95AB-A5A2E493D860}" type="parTrans" cxnId="{032776FD-092E-4144-8A09-8815065C28C4}">
      <dgm:prSet/>
      <dgm:spPr/>
      <dgm:t>
        <a:bodyPr/>
        <a:lstStyle/>
        <a:p>
          <a:endParaRPr lang="fi-FI"/>
        </a:p>
      </dgm:t>
    </dgm:pt>
    <dgm:pt modelId="{1EBBA184-CC2F-4B08-A139-128E857ACC91}" type="sibTrans" cxnId="{032776FD-092E-4144-8A09-8815065C28C4}">
      <dgm:prSet/>
      <dgm:spPr/>
      <dgm:t>
        <a:bodyPr/>
        <a:lstStyle/>
        <a:p>
          <a:endParaRPr lang="fi-FI"/>
        </a:p>
      </dgm:t>
    </dgm:pt>
    <dgm:pt modelId="{FB4183B0-0629-421B-9F14-84AA9441867D}">
      <dgm:prSet phldrT="[Teksti]"/>
      <dgm:spPr/>
      <dgm:t>
        <a:bodyPr/>
        <a:lstStyle/>
        <a:p>
          <a:r>
            <a:rPr lang="fi-FI" dirty="0" smtClean="0"/>
            <a:t>2. jakso</a:t>
          </a:r>
          <a:endParaRPr lang="fi-FI" dirty="0"/>
        </a:p>
      </dgm:t>
    </dgm:pt>
    <dgm:pt modelId="{25E0D26D-DC5B-4CE0-97B9-4202A8B4451F}" type="parTrans" cxnId="{F2262A9A-F41F-4B99-B458-F740E4F000DD}">
      <dgm:prSet/>
      <dgm:spPr/>
      <dgm:t>
        <a:bodyPr/>
        <a:lstStyle/>
        <a:p>
          <a:endParaRPr lang="fi-FI"/>
        </a:p>
      </dgm:t>
    </dgm:pt>
    <dgm:pt modelId="{57127EFA-F36D-48B1-9987-EDB622053CAE}" type="sibTrans" cxnId="{F2262A9A-F41F-4B99-B458-F740E4F000DD}">
      <dgm:prSet/>
      <dgm:spPr/>
      <dgm:t>
        <a:bodyPr/>
        <a:lstStyle/>
        <a:p>
          <a:endParaRPr lang="fi-FI"/>
        </a:p>
      </dgm:t>
    </dgm:pt>
    <dgm:pt modelId="{4A0288EC-5DD7-470B-B69D-E2C465DF10C8}">
      <dgm:prSet phldrT="[Teksti]"/>
      <dgm:spPr/>
      <dgm:t>
        <a:bodyPr/>
        <a:lstStyle/>
        <a:p>
          <a:r>
            <a:rPr lang="fi-FI" dirty="0" smtClean="0"/>
            <a:t>3. jakso</a:t>
          </a:r>
          <a:endParaRPr lang="fi-FI" dirty="0"/>
        </a:p>
      </dgm:t>
    </dgm:pt>
    <dgm:pt modelId="{3E68D481-5F4D-4578-BFE5-B7FF60C624FA}" type="parTrans" cxnId="{E03B8876-307F-420E-9595-FB3D11C414F3}">
      <dgm:prSet/>
      <dgm:spPr/>
      <dgm:t>
        <a:bodyPr/>
        <a:lstStyle/>
        <a:p>
          <a:endParaRPr lang="fi-FI"/>
        </a:p>
      </dgm:t>
    </dgm:pt>
    <dgm:pt modelId="{FACC3463-3097-4BE9-909F-A9E4833CC1DA}" type="sibTrans" cxnId="{E03B8876-307F-420E-9595-FB3D11C414F3}">
      <dgm:prSet/>
      <dgm:spPr/>
      <dgm:t>
        <a:bodyPr/>
        <a:lstStyle/>
        <a:p>
          <a:endParaRPr lang="fi-FI"/>
        </a:p>
      </dgm:t>
    </dgm:pt>
    <dgm:pt modelId="{40012D84-8708-440B-8F0C-E78138F4B5C4}">
      <dgm:prSet phldrT="[Teksti]"/>
      <dgm:spPr/>
      <dgm:t>
        <a:bodyPr/>
        <a:lstStyle/>
        <a:p>
          <a:r>
            <a:rPr lang="fi-FI" dirty="0" smtClean="0"/>
            <a:t>4. jakso</a:t>
          </a:r>
          <a:endParaRPr lang="fi-FI" dirty="0"/>
        </a:p>
      </dgm:t>
    </dgm:pt>
    <dgm:pt modelId="{E04FDD83-C3FC-4CFF-B840-50B712C99FFC}" type="parTrans" cxnId="{82796D10-E31F-433D-B176-0F466B09C695}">
      <dgm:prSet/>
      <dgm:spPr/>
      <dgm:t>
        <a:bodyPr/>
        <a:lstStyle/>
        <a:p>
          <a:endParaRPr lang="fi-FI"/>
        </a:p>
      </dgm:t>
    </dgm:pt>
    <dgm:pt modelId="{FF58692B-2C4A-497D-BC62-202C851EB31E}" type="sibTrans" cxnId="{82796D10-E31F-433D-B176-0F466B09C695}">
      <dgm:prSet/>
      <dgm:spPr/>
      <dgm:t>
        <a:bodyPr/>
        <a:lstStyle/>
        <a:p>
          <a:endParaRPr lang="fi-FI"/>
        </a:p>
      </dgm:t>
    </dgm:pt>
    <dgm:pt modelId="{25C48B49-9700-4E0A-877B-88494BA851AB}" type="pres">
      <dgm:prSet presAssocID="{2EE1F6F2-A672-4FF7-9217-E423BD8B5E9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5FCE7977-307D-447A-B784-94B5886CA750}" type="pres">
      <dgm:prSet presAssocID="{71A4455A-EB93-4002-B1D2-995ED1BDDE04}" presName="node" presStyleLbl="node1" presStyleIdx="0" presStyleCnt="4" custScaleX="51774" custScaleY="63286" custRadScaleRad="124980" custRadScaleInc="-2473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C8FCD7D-DDE6-4C8F-9238-6DA4EBE614C3}" type="pres">
      <dgm:prSet presAssocID="{1EBBA184-CC2F-4B08-A139-128E857ACC91}" presName="sibTrans" presStyleLbl="sibTrans2D1" presStyleIdx="0" presStyleCnt="4" custScaleX="38538" custScaleY="39944" custLinFactY="-18403" custLinFactNeighborX="17592" custLinFactNeighborY="-100000"/>
      <dgm:spPr/>
      <dgm:t>
        <a:bodyPr/>
        <a:lstStyle/>
        <a:p>
          <a:endParaRPr lang="fi-FI"/>
        </a:p>
      </dgm:t>
    </dgm:pt>
    <dgm:pt modelId="{2A65EA19-FE30-4AFD-8A7D-407B2B501961}" type="pres">
      <dgm:prSet presAssocID="{1EBBA184-CC2F-4B08-A139-128E857ACC91}" presName="connectorText" presStyleLbl="sibTrans2D1" presStyleIdx="0" presStyleCnt="4"/>
      <dgm:spPr/>
      <dgm:t>
        <a:bodyPr/>
        <a:lstStyle/>
        <a:p>
          <a:endParaRPr lang="fi-FI"/>
        </a:p>
      </dgm:t>
    </dgm:pt>
    <dgm:pt modelId="{F21FBF02-E399-452C-81A6-66C25598749F}" type="pres">
      <dgm:prSet presAssocID="{FB4183B0-0629-421B-9F14-84AA9441867D}" presName="node" presStyleLbl="node1" presStyleIdx="1" presStyleCnt="4" custScaleX="50722" custScaleY="62217" custRadScaleRad="37335" custRadScaleInc="19991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17D7AFD-6098-461B-BD9C-A7CBEFFD1519}" type="pres">
      <dgm:prSet presAssocID="{57127EFA-F36D-48B1-9987-EDB622053CAE}" presName="sibTrans" presStyleLbl="sibTrans2D1" presStyleIdx="1" presStyleCnt="4" custScaleX="113918" custScaleY="60863" custLinFactNeighborX="-38739" custLinFactNeighborY="24332"/>
      <dgm:spPr/>
      <dgm:t>
        <a:bodyPr/>
        <a:lstStyle/>
        <a:p>
          <a:endParaRPr lang="fi-FI"/>
        </a:p>
      </dgm:t>
    </dgm:pt>
    <dgm:pt modelId="{CAEA4834-5764-4236-862F-A9792ADF4AB1}" type="pres">
      <dgm:prSet presAssocID="{57127EFA-F36D-48B1-9987-EDB622053CAE}" presName="connectorText" presStyleLbl="sibTrans2D1" presStyleIdx="1" presStyleCnt="4"/>
      <dgm:spPr/>
      <dgm:t>
        <a:bodyPr/>
        <a:lstStyle/>
        <a:p>
          <a:endParaRPr lang="fi-FI"/>
        </a:p>
      </dgm:t>
    </dgm:pt>
    <dgm:pt modelId="{74A4621F-350D-41EA-84D0-7BDA09EBCBC9}" type="pres">
      <dgm:prSet presAssocID="{4A0288EC-5DD7-470B-B69D-E2C465DF10C8}" presName="node" presStyleLbl="node1" presStyleIdx="2" presStyleCnt="4" custScaleX="48604" custScaleY="67749" custRadScaleRad="72993" custRadScaleInc="162107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47D3A9D-75E8-4970-8123-2CACDEB227BD}" type="pres">
      <dgm:prSet presAssocID="{FACC3463-3097-4BE9-909F-A9E4833CC1DA}" presName="sibTrans" presStyleLbl="sibTrans2D1" presStyleIdx="2" presStyleCnt="4" custScaleX="64128" custScaleY="53431" custLinFactNeighborX="-43731" custLinFactNeighborY="-77975"/>
      <dgm:spPr/>
      <dgm:t>
        <a:bodyPr/>
        <a:lstStyle/>
        <a:p>
          <a:endParaRPr lang="fi-FI"/>
        </a:p>
      </dgm:t>
    </dgm:pt>
    <dgm:pt modelId="{3AC0AD9B-A98C-4E3F-82E0-238D4A2E0815}" type="pres">
      <dgm:prSet presAssocID="{FACC3463-3097-4BE9-909F-A9E4833CC1DA}" presName="connectorText" presStyleLbl="sibTrans2D1" presStyleIdx="2" presStyleCnt="4"/>
      <dgm:spPr/>
      <dgm:t>
        <a:bodyPr/>
        <a:lstStyle/>
        <a:p>
          <a:endParaRPr lang="fi-FI"/>
        </a:p>
      </dgm:t>
    </dgm:pt>
    <dgm:pt modelId="{3E601922-4287-4364-A387-60C418792B85}" type="pres">
      <dgm:prSet presAssocID="{40012D84-8708-440B-8F0C-E78138F4B5C4}" presName="node" presStyleLbl="node1" presStyleIdx="3" presStyleCnt="4" custScaleX="58734" custScaleY="67510" custRadScaleRad="105540" custRadScaleInc="73421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FC3EFC3-F725-4D2A-9219-A9050CFF05E2}" type="pres">
      <dgm:prSet presAssocID="{FF58692B-2C4A-497D-BC62-202C851EB31E}" presName="sibTrans" presStyleLbl="sibTrans2D1" presStyleIdx="3" presStyleCnt="4" custScaleX="101506" custScaleY="71770" custLinFactNeighborX="-61729" custLinFactNeighborY="-64428"/>
      <dgm:spPr/>
      <dgm:t>
        <a:bodyPr/>
        <a:lstStyle/>
        <a:p>
          <a:endParaRPr lang="fi-FI"/>
        </a:p>
      </dgm:t>
    </dgm:pt>
    <dgm:pt modelId="{D13CE572-D354-4CD9-BBA0-A10D65711DF1}" type="pres">
      <dgm:prSet presAssocID="{FF58692B-2C4A-497D-BC62-202C851EB31E}" presName="connectorText" presStyleLbl="sibTrans2D1" presStyleIdx="3" presStyleCnt="4"/>
      <dgm:spPr/>
      <dgm:t>
        <a:bodyPr/>
        <a:lstStyle/>
        <a:p>
          <a:endParaRPr lang="fi-FI"/>
        </a:p>
      </dgm:t>
    </dgm:pt>
  </dgm:ptLst>
  <dgm:cxnLst>
    <dgm:cxn modelId="{032776FD-092E-4144-8A09-8815065C28C4}" srcId="{2EE1F6F2-A672-4FF7-9217-E423BD8B5E9E}" destId="{71A4455A-EB93-4002-B1D2-995ED1BDDE04}" srcOrd="0" destOrd="0" parTransId="{73D2CC1F-9AFD-4FBD-95AB-A5A2E493D860}" sibTransId="{1EBBA184-CC2F-4B08-A139-128E857ACC91}"/>
    <dgm:cxn modelId="{A967A017-B86C-4F84-B45A-ACE40DBC3F43}" type="presOf" srcId="{FB4183B0-0629-421B-9F14-84AA9441867D}" destId="{F21FBF02-E399-452C-81A6-66C25598749F}" srcOrd="0" destOrd="0" presId="urn:microsoft.com/office/officeart/2005/8/layout/cycle2"/>
    <dgm:cxn modelId="{EECCD049-62BD-4669-98E8-412DC56696AD}" type="presOf" srcId="{2EE1F6F2-A672-4FF7-9217-E423BD8B5E9E}" destId="{25C48B49-9700-4E0A-877B-88494BA851AB}" srcOrd="0" destOrd="0" presId="urn:microsoft.com/office/officeart/2005/8/layout/cycle2"/>
    <dgm:cxn modelId="{F2262A9A-F41F-4B99-B458-F740E4F000DD}" srcId="{2EE1F6F2-A672-4FF7-9217-E423BD8B5E9E}" destId="{FB4183B0-0629-421B-9F14-84AA9441867D}" srcOrd="1" destOrd="0" parTransId="{25E0D26D-DC5B-4CE0-97B9-4202A8B4451F}" sibTransId="{57127EFA-F36D-48B1-9987-EDB622053CAE}"/>
    <dgm:cxn modelId="{E03B8876-307F-420E-9595-FB3D11C414F3}" srcId="{2EE1F6F2-A672-4FF7-9217-E423BD8B5E9E}" destId="{4A0288EC-5DD7-470B-B69D-E2C465DF10C8}" srcOrd="2" destOrd="0" parTransId="{3E68D481-5F4D-4578-BFE5-B7FF60C624FA}" sibTransId="{FACC3463-3097-4BE9-909F-A9E4833CC1DA}"/>
    <dgm:cxn modelId="{8D0F7D01-4757-46C7-8B87-B2404EF338E2}" type="presOf" srcId="{FACC3463-3097-4BE9-909F-A9E4833CC1DA}" destId="{A47D3A9D-75E8-4970-8123-2CACDEB227BD}" srcOrd="0" destOrd="0" presId="urn:microsoft.com/office/officeart/2005/8/layout/cycle2"/>
    <dgm:cxn modelId="{E0A7B427-F113-49EC-AAE7-61BD0C30300C}" type="presOf" srcId="{FACC3463-3097-4BE9-909F-A9E4833CC1DA}" destId="{3AC0AD9B-A98C-4E3F-82E0-238D4A2E0815}" srcOrd="1" destOrd="0" presId="urn:microsoft.com/office/officeart/2005/8/layout/cycle2"/>
    <dgm:cxn modelId="{491EA41F-7B45-424C-8DB4-1580D7D68E24}" type="presOf" srcId="{1EBBA184-CC2F-4B08-A139-128E857ACC91}" destId="{FC8FCD7D-DDE6-4C8F-9238-6DA4EBE614C3}" srcOrd="0" destOrd="0" presId="urn:microsoft.com/office/officeart/2005/8/layout/cycle2"/>
    <dgm:cxn modelId="{82796D10-E31F-433D-B176-0F466B09C695}" srcId="{2EE1F6F2-A672-4FF7-9217-E423BD8B5E9E}" destId="{40012D84-8708-440B-8F0C-E78138F4B5C4}" srcOrd="3" destOrd="0" parTransId="{E04FDD83-C3FC-4CFF-B840-50B712C99FFC}" sibTransId="{FF58692B-2C4A-497D-BC62-202C851EB31E}"/>
    <dgm:cxn modelId="{3061EAB3-4197-4C9F-9E94-12602A7E96AB}" type="presOf" srcId="{1EBBA184-CC2F-4B08-A139-128E857ACC91}" destId="{2A65EA19-FE30-4AFD-8A7D-407B2B501961}" srcOrd="1" destOrd="0" presId="urn:microsoft.com/office/officeart/2005/8/layout/cycle2"/>
    <dgm:cxn modelId="{832C0D1D-30EB-4455-A516-92A351459FC2}" type="presOf" srcId="{4A0288EC-5DD7-470B-B69D-E2C465DF10C8}" destId="{74A4621F-350D-41EA-84D0-7BDA09EBCBC9}" srcOrd="0" destOrd="0" presId="urn:microsoft.com/office/officeart/2005/8/layout/cycle2"/>
    <dgm:cxn modelId="{D8371F9F-462F-4BC4-8DC5-691404F4D39A}" type="presOf" srcId="{FF58692B-2C4A-497D-BC62-202C851EB31E}" destId="{6FC3EFC3-F725-4D2A-9219-A9050CFF05E2}" srcOrd="0" destOrd="0" presId="urn:microsoft.com/office/officeart/2005/8/layout/cycle2"/>
    <dgm:cxn modelId="{67FA9706-D1E7-4401-89E3-79F6A40C18B5}" type="presOf" srcId="{40012D84-8708-440B-8F0C-E78138F4B5C4}" destId="{3E601922-4287-4364-A387-60C418792B85}" srcOrd="0" destOrd="0" presId="urn:microsoft.com/office/officeart/2005/8/layout/cycle2"/>
    <dgm:cxn modelId="{07305614-DB72-406A-87DA-6AD70C4C9E24}" type="presOf" srcId="{FF58692B-2C4A-497D-BC62-202C851EB31E}" destId="{D13CE572-D354-4CD9-BBA0-A10D65711DF1}" srcOrd="1" destOrd="0" presId="urn:microsoft.com/office/officeart/2005/8/layout/cycle2"/>
    <dgm:cxn modelId="{3ACF4674-918A-4A70-9678-4F8AD0371B3F}" type="presOf" srcId="{71A4455A-EB93-4002-B1D2-995ED1BDDE04}" destId="{5FCE7977-307D-447A-B784-94B5886CA750}" srcOrd="0" destOrd="0" presId="urn:microsoft.com/office/officeart/2005/8/layout/cycle2"/>
    <dgm:cxn modelId="{67EC3B37-6F0C-4E8B-A627-AE7E1ED8F5AF}" type="presOf" srcId="{57127EFA-F36D-48B1-9987-EDB622053CAE}" destId="{CAEA4834-5764-4236-862F-A9792ADF4AB1}" srcOrd="1" destOrd="0" presId="urn:microsoft.com/office/officeart/2005/8/layout/cycle2"/>
    <dgm:cxn modelId="{005982A1-A0B9-4A77-918D-BB2E8D92EE45}" type="presOf" srcId="{57127EFA-F36D-48B1-9987-EDB622053CAE}" destId="{B17D7AFD-6098-461B-BD9C-A7CBEFFD1519}" srcOrd="0" destOrd="0" presId="urn:microsoft.com/office/officeart/2005/8/layout/cycle2"/>
    <dgm:cxn modelId="{4353E4F2-F0BA-421D-A81B-F54D283DD15C}" type="presParOf" srcId="{25C48B49-9700-4E0A-877B-88494BA851AB}" destId="{5FCE7977-307D-447A-B784-94B5886CA750}" srcOrd="0" destOrd="0" presId="urn:microsoft.com/office/officeart/2005/8/layout/cycle2"/>
    <dgm:cxn modelId="{DC6529F8-8C50-4EB8-A66F-4E0898ED9F34}" type="presParOf" srcId="{25C48B49-9700-4E0A-877B-88494BA851AB}" destId="{FC8FCD7D-DDE6-4C8F-9238-6DA4EBE614C3}" srcOrd="1" destOrd="0" presId="urn:microsoft.com/office/officeart/2005/8/layout/cycle2"/>
    <dgm:cxn modelId="{AA9283EE-ACAD-46AE-A31F-4D8CC377DF3F}" type="presParOf" srcId="{FC8FCD7D-DDE6-4C8F-9238-6DA4EBE614C3}" destId="{2A65EA19-FE30-4AFD-8A7D-407B2B501961}" srcOrd="0" destOrd="0" presId="urn:microsoft.com/office/officeart/2005/8/layout/cycle2"/>
    <dgm:cxn modelId="{C1BF6DAB-BD32-42DA-84A4-5992AD6BD17D}" type="presParOf" srcId="{25C48B49-9700-4E0A-877B-88494BA851AB}" destId="{F21FBF02-E399-452C-81A6-66C25598749F}" srcOrd="2" destOrd="0" presId="urn:microsoft.com/office/officeart/2005/8/layout/cycle2"/>
    <dgm:cxn modelId="{382221F7-2633-4911-99CB-336359E74436}" type="presParOf" srcId="{25C48B49-9700-4E0A-877B-88494BA851AB}" destId="{B17D7AFD-6098-461B-BD9C-A7CBEFFD1519}" srcOrd="3" destOrd="0" presId="urn:microsoft.com/office/officeart/2005/8/layout/cycle2"/>
    <dgm:cxn modelId="{E669D938-3F00-4A6B-8CF7-CAD542EDC880}" type="presParOf" srcId="{B17D7AFD-6098-461B-BD9C-A7CBEFFD1519}" destId="{CAEA4834-5764-4236-862F-A9792ADF4AB1}" srcOrd="0" destOrd="0" presId="urn:microsoft.com/office/officeart/2005/8/layout/cycle2"/>
    <dgm:cxn modelId="{719857CC-3EFD-4DF9-9145-B16EF35CE2A4}" type="presParOf" srcId="{25C48B49-9700-4E0A-877B-88494BA851AB}" destId="{74A4621F-350D-41EA-84D0-7BDA09EBCBC9}" srcOrd="4" destOrd="0" presId="urn:microsoft.com/office/officeart/2005/8/layout/cycle2"/>
    <dgm:cxn modelId="{7854709F-E5B7-4AED-A1F3-02B81AB2DFDD}" type="presParOf" srcId="{25C48B49-9700-4E0A-877B-88494BA851AB}" destId="{A47D3A9D-75E8-4970-8123-2CACDEB227BD}" srcOrd="5" destOrd="0" presId="urn:microsoft.com/office/officeart/2005/8/layout/cycle2"/>
    <dgm:cxn modelId="{EC46ABDA-E136-4FB0-8FA8-7F65ED6507AB}" type="presParOf" srcId="{A47D3A9D-75E8-4970-8123-2CACDEB227BD}" destId="{3AC0AD9B-A98C-4E3F-82E0-238D4A2E0815}" srcOrd="0" destOrd="0" presId="urn:microsoft.com/office/officeart/2005/8/layout/cycle2"/>
    <dgm:cxn modelId="{F2E276BF-EA95-4203-BAE0-8F556E9AD638}" type="presParOf" srcId="{25C48B49-9700-4E0A-877B-88494BA851AB}" destId="{3E601922-4287-4364-A387-60C418792B85}" srcOrd="6" destOrd="0" presId="urn:microsoft.com/office/officeart/2005/8/layout/cycle2"/>
    <dgm:cxn modelId="{8C5E22AB-CA8B-4FC5-94F1-6BC0F7301E5E}" type="presParOf" srcId="{25C48B49-9700-4E0A-877B-88494BA851AB}" destId="{6FC3EFC3-F725-4D2A-9219-A9050CFF05E2}" srcOrd="7" destOrd="0" presId="urn:microsoft.com/office/officeart/2005/8/layout/cycle2"/>
    <dgm:cxn modelId="{9EFF95E1-3A63-427F-8683-3441E2F37AF4}" type="presParOf" srcId="{6FC3EFC3-F725-4D2A-9219-A9050CFF05E2}" destId="{D13CE572-D354-4CD9-BBA0-A10D65711DF1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DE0FEB-7B72-4541-8E7D-EA4B5B497AA1}" type="doc">
      <dgm:prSet loTypeId="urn:microsoft.com/office/officeart/2005/8/layout/gear1" loCatId="process" qsTypeId="urn:microsoft.com/office/officeart/2005/8/quickstyle/simple1#1" qsCatId="simple" csTypeId="urn:microsoft.com/office/officeart/2005/8/colors/colorful5" csCatId="colorful" phldr="1"/>
      <dgm:spPr/>
    </dgm:pt>
    <dgm:pt modelId="{504D8DC1-6DB4-496B-BE17-0F09A265BCB7}">
      <dgm:prSet phldrT="[Teksti]" custT="1"/>
      <dgm:spPr/>
      <dgm:t>
        <a:bodyPr/>
        <a:lstStyle/>
        <a:p>
          <a:r>
            <a:rPr lang="fi-FI" sz="1200" dirty="0" smtClean="0"/>
            <a:t>Käytös-</a:t>
          </a:r>
          <a:br>
            <a:rPr lang="fi-FI" sz="1200" dirty="0" smtClean="0"/>
          </a:br>
          <a:r>
            <a:rPr lang="fi-FI" sz="1200" dirty="0" smtClean="0"/>
            <a:t>tavat</a:t>
          </a:r>
          <a:endParaRPr lang="fi-FI" sz="1200" dirty="0"/>
        </a:p>
      </dgm:t>
    </dgm:pt>
    <dgm:pt modelId="{302E710B-CBBC-4881-A967-53DB8D0943A3}" type="parTrans" cxnId="{086205FC-CC3D-4A06-92EE-938FBB023160}">
      <dgm:prSet/>
      <dgm:spPr/>
      <dgm:t>
        <a:bodyPr/>
        <a:lstStyle/>
        <a:p>
          <a:endParaRPr lang="fi-FI"/>
        </a:p>
      </dgm:t>
    </dgm:pt>
    <dgm:pt modelId="{DA0EF882-0EC4-40EA-BF96-529ABE40E52C}" type="sibTrans" cxnId="{086205FC-CC3D-4A06-92EE-938FBB023160}">
      <dgm:prSet/>
      <dgm:spPr/>
      <dgm:t>
        <a:bodyPr/>
        <a:lstStyle/>
        <a:p>
          <a:endParaRPr lang="fi-FI"/>
        </a:p>
      </dgm:t>
    </dgm:pt>
    <dgm:pt modelId="{5CBABAAE-3EE0-465A-AAE5-9785A92D573B}">
      <dgm:prSet phldrT="[Teksti]"/>
      <dgm:spPr/>
      <dgm:t>
        <a:bodyPr/>
        <a:lstStyle/>
        <a:p>
          <a:r>
            <a:rPr lang="fi-FI" dirty="0" smtClean="0"/>
            <a:t>Tutor</a:t>
          </a:r>
          <a:endParaRPr lang="fi-FI" dirty="0"/>
        </a:p>
      </dgm:t>
    </dgm:pt>
    <dgm:pt modelId="{28AE4C42-38E8-4CCC-AD67-812E4465C841}" type="parTrans" cxnId="{91190FE3-34C1-43E7-8C88-7A7E32760A17}">
      <dgm:prSet/>
      <dgm:spPr/>
      <dgm:t>
        <a:bodyPr/>
        <a:lstStyle/>
        <a:p>
          <a:endParaRPr lang="fi-FI"/>
        </a:p>
      </dgm:t>
    </dgm:pt>
    <dgm:pt modelId="{DC253C47-7EE0-4E29-9DD7-FA067DC739A9}" type="sibTrans" cxnId="{91190FE3-34C1-43E7-8C88-7A7E32760A17}">
      <dgm:prSet/>
      <dgm:spPr/>
      <dgm:t>
        <a:bodyPr/>
        <a:lstStyle/>
        <a:p>
          <a:endParaRPr lang="fi-FI"/>
        </a:p>
      </dgm:t>
    </dgm:pt>
    <dgm:pt modelId="{E68B6DF0-C5E9-47D9-BDF5-C0EC60BB7025}">
      <dgm:prSet phldrT="[Teksti]"/>
      <dgm:spPr/>
      <dgm:t>
        <a:bodyPr/>
        <a:lstStyle/>
        <a:p>
          <a:r>
            <a:rPr lang="fi-FI" dirty="0" smtClean="0"/>
            <a:t>Asenne</a:t>
          </a:r>
          <a:endParaRPr lang="fi-FI" dirty="0"/>
        </a:p>
      </dgm:t>
    </dgm:pt>
    <dgm:pt modelId="{EA5FAD5D-7562-47D9-BA1B-83D2FD6DE6BB}" type="sibTrans" cxnId="{34CDC304-8FEE-4EB5-BA2C-3E3377C8474A}">
      <dgm:prSet/>
      <dgm:spPr/>
      <dgm:t>
        <a:bodyPr/>
        <a:lstStyle/>
        <a:p>
          <a:endParaRPr lang="fi-FI"/>
        </a:p>
      </dgm:t>
    </dgm:pt>
    <dgm:pt modelId="{45E76D17-E2F7-4DA1-8A0D-31E4BA14FCF8}" type="parTrans" cxnId="{34CDC304-8FEE-4EB5-BA2C-3E3377C8474A}">
      <dgm:prSet/>
      <dgm:spPr/>
      <dgm:t>
        <a:bodyPr/>
        <a:lstStyle/>
        <a:p>
          <a:endParaRPr lang="fi-FI"/>
        </a:p>
      </dgm:t>
    </dgm:pt>
    <dgm:pt modelId="{8FB3A506-7527-4E80-A94C-53008AB38491}" type="pres">
      <dgm:prSet presAssocID="{7DDE0FEB-7B72-4541-8E7D-EA4B5B497AA1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A3993F9-CFB4-4343-BB16-AC95FA58391D}" type="pres">
      <dgm:prSet presAssocID="{504D8DC1-6DB4-496B-BE17-0F09A265BCB7}" presName="gear1" presStyleLbl="node1" presStyleIdx="0" presStyleCnt="3" custScaleX="87346" custScaleY="98759" custLinFactNeighborX="1589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C59EAEA-AA47-43F5-B2B7-4325AEA7F44D}" type="pres">
      <dgm:prSet presAssocID="{504D8DC1-6DB4-496B-BE17-0F09A265BCB7}" presName="gear1srcNode" presStyleLbl="node1" presStyleIdx="0" presStyleCnt="3"/>
      <dgm:spPr/>
      <dgm:t>
        <a:bodyPr/>
        <a:lstStyle/>
        <a:p>
          <a:endParaRPr lang="fi-FI"/>
        </a:p>
      </dgm:t>
    </dgm:pt>
    <dgm:pt modelId="{97E97E0E-F852-4F74-94FC-FA1B60F10E66}" type="pres">
      <dgm:prSet presAssocID="{504D8DC1-6DB4-496B-BE17-0F09A265BCB7}" presName="gear1dstNode" presStyleLbl="node1" presStyleIdx="0" presStyleCnt="3"/>
      <dgm:spPr/>
      <dgm:t>
        <a:bodyPr/>
        <a:lstStyle/>
        <a:p>
          <a:endParaRPr lang="fi-FI"/>
        </a:p>
      </dgm:t>
    </dgm:pt>
    <dgm:pt modelId="{521F808C-2EF3-4D83-B7F9-B3B05667BC31}" type="pres">
      <dgm:prSet presAssocID="{5CBABAAE-3EE0-465A-AAE5-9785A92D573B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76E7C3E1-BA7B-465D-8EAF-12110D2B71A3}" type="pres">
      <dgm:prSet presAssocID="{5CBABAAE-3EE0-465A-AAE5-9785A92D573B}" presName="gear2srcNode" presStyleLbl="node1" presStyleIdx="1" presStyleCnt="3"/>
      <dgm:spPr/>
      <dgm:t>
        <a:bodyPr/>
        <a:lstStyle/>
        <a:p>
          <a:endParaRPr lang="fi-FI"/>
        </a:p>
      </dgm:t>
    </dgm:pt>
    <dgm:pt modelId="{C406CB41-E835-45BD-A03B-84CC9DB968BD}" type="pres">
      <dgm:prSet presAssocID="{5CBABAAE-3EE0-465A-AAE5-9785A92D573B}" presName="gear2dstNode" presStyleLbl="node1" presStyleIdx="1" presStyleCnt="3"/>
      <dgm:spPr/>
      <dgm:t>
        <a:bodyPr/>
        <a:lstStyle/>
        <a:p>
          <a:endParaRPr lang="fi-FI"/>
        </a:p>
      </dgm:t>
    </dgm:pt>
    <dgm:pt modelId="{3B14B831-08BF-451E-A33D-D1836A4E45F2}" type="pres">
      <dgm:prSet presAssocID="{E68B6DF0-C5E9-47D9-BDF5-C0EC60BB7025}" presName="gear3" presStyleLbl="node1" presStyleIdx="2" presStyleCnt="3" custLinFactNeighborX="7198" custLinFactNeighborY="-91480"/>
      <dgm:spPr/>
      <dgm:t>
        <a:bodyPr/>
        <a:lstStyle/>
        <a:p>
          <a:endParaRPr lang="fi-FI"/>
        </a:p>
      </dgm:t>
    </dgm:pt>
    <dgm:pt modelId="{E0C5B8AA-72F4-4EFD-B54A-A223BEA26293}" type="pres">
      <dgm:prSet presAssocID="{E68B6DF0-C5E9-47D9-BDF5-C0EC60BB7025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BE74DB8-3229-41F7-9AF6-E744BA8E4D6D}" type="pres">
      <dgm:prSet presAssocID="{E68B6DF0-C5E9-47D9-BDF5-C0EC60BB7025}" presName="gear3srcNode" presStyleLbl="node1" presStyleIdx="2" presStyleCnt="3"/>
      <dgm:spPr/>
      <dgm:t>
        <a:bodyPr/>
        <a:lstStyle/>
        <a:p>
          <a:endParaRPr lang="fi-FI"/>
        </a:p>
      </dgm:t>
    </dgm:pt>
    <dgm:pt modelId="{C4C032D5-F1CF-4A60-A120-B4A199BCB079}" type="pres">
      <dgm:prSet presAssocID="{E68B6DF0-C5E9-47D9-BDF5-C0EC60BB7025}" presName="gear3dstNode" presStyleLbl="node1" presStyleIdx="2" presStyleCnt="3"/>
      <dgm:spPr/>
      <dgm:t>
        <a:bodyPr/>
        <a:lstStyle/>
        <a:p>
          <a:endParaRPr lang="fi-FI"/>
        </a:p>
      </dgm:t>
    </dgm:pt>
    <dgm:pt modelId="{38C43877-758F-40B9-8FD1-285C5CC13443}" type="pres">
      <dgm:prSet presAssocID="{DA0EF882-0EC4-40EA-BF96-529ABE40E52C}" presName="connector1" presStyleLbl="sibTrans2D1" presStyleIdx="0" presStyleCnt="3"/>
      <dgm:spPr/>
      <dgm:t>
        <a:bodyPr/>
        <a:lstStyle/>
        <a:p>
          <a:endParaRPr lang="fi-FI"/>
        </a:p>
      </dgm:t>
    </dgm:pt>
    <dgm:pt modelId="{EF628583-4104-46FB-A547-46E2759821ED}" type="pres">
      <dgm:prSet presAssocID="{DC253C47-7EE0-4E29-9DD7-FA067DC739A9}" presName="connector2" presStyleLbl="sibTrans2D1" presStyleIdx="1" presStyleCnt="3"/>
      <dgm:spPr/>
      <dgm:t>
        <a:bodyPr/>
        <a:lstStyle/>
        <a:p>
          <a:endParaRPr lang="fi-FI"/>
        </a:p>
      </dgm:t>
    </dgm:pt>
    <dgm:pt modelId="{3BF620D0-CA2C-46AE-BA1C-7A2A1D7A396D}" type="pres">
      <dgm:prSet presAssocID="{EA5FAD5D-7562-47D9-BA1B-83D2FD6DE6BB}" presName="connector3" presStyleLbl="sibTrans2D1" presStyleIdx="2" presStyleCnt="3"/>
      <dgm:spPr/>
      <dgm:t>
        <a:bodyPr/>
        <a:lstStyle/>
        <a:p>
          <a:endParaRPr lang="fi-FI"/>
        </a:p>
      </dgm:t>
    </dgm:pt>
  </dgm:ptLst>
  <dgm:cxnLst>
    <dgm:cxn modelId="{34CDC304-8FEE-4EB5-BA2C-3E3377C8474A}" srcId="{7DDE0FEB-7B72-4541-8E7D-EA4B5B497AA1}" destId="{E68B6DF0-C5E9-47D9-BDF5-C0EC60BB7025}" srcOrd="2" destOrd="0" parTransId="{45E76D17-E2F7-4DA1-8A0D-31E4BA14FCF8}" sibTransId="{EA5FAD5D-7562-47D9-BA1B-83D2FD6DE6BB}"/>
    <dgm:cxn modelId="{14FDFE23-A2BA-45BB-BF9E-A8B6A9CC870A}" type="presOf" srcId="{E68B6DF0-C5E9-47D9-BDF5-C0EC60BB7025}" destId="{BBE74DB8-3229-41F7-9AF6-E744BA8E4D6D}" srcOrd="2" destOrd="0" presId="urn:microsoft.com/office/officeart/2005/8/layout/gear1"/>
    <dgm:cxn modelId="{7D9DE75B-6953-46C5-9ED1-AEC12E70553D}" type="presOf" srcId="{5CBABAAE-3EE0-465A-AAE5-9785A92D573B}" destId="{C406CB41-E835-45BD-A03B-84CC9DB968BD}" srcOrd="2" destOrd="0" presId="urn:microsoft.com/office/officeart/2005/8/layout/gear1"/>
    <dgm:cxn modelId="{2F087BE2-CC1A-4884-909D-50E3A320176F}" type="presOf" srcId="{DC253C47-7EE0-4E29-9DD7-FA067DC739A9}" destId="{EF628583-4104-46FB-A547-46E2759821ED}" srcOrd="0" destOrd="0" presId="urn:microsoft.com/office/officeart/2005/8/layout/gear1"/>
    <dgm:cxn modelId="{026222C4-1D77-4A2A-890D-177C1566976F}" type="presOf" srcId="{5CBABAAE-3EE0-465A-AAE5-9785A92D573B}" destId="{76E7C3E1-BA7B-465D-8EAF-12110D2B71A3}" srcOrd="1" destOrd="0" presId="urn:microsoft.com/office/officeart/2005/8/layout/gear1"/>
    <dgm:cxn modelId="{5D2B337C-2EE5-4047-9FA3-55D8F46ABA06}" type="presOf" srcId="{E68B6DF0-C5E9-47D9-BDF5-C0EC60BB7025}" destId="{C4C032D5-F1CF-4A60-A120-B4A199BCB079}" srcOrd="3" destOrd="0" presId="urn:microsoft.com/office/officeart/2005/8/layout/gear1"/>
    <dgm:cxn modelId="{B4AC90F8-65D3-4135-9894-2408A008FDA8}" type="presOf" srcId="{EA5FAD5D-7562-47D9-BA1B-83D2FD6DE6BB}" destId="{3BF620D0-CA2C-46AE-BA1C-7A2A1D7A396D}" srcOrd="0" destOrd="0" presId="urn:microsoft.com/office/officeart/2005/8/layout/gear1"/>
    <dgm:cxn modelId="{05D38D53-DBDD-49AA-8239-932B0D5EEEF7}" type="presOf" srcId="{E68B6DF0-C5E9-47D9-BDF5-C0EC60BB7025}" destId="{3B14B831-08BF-451E-A33D-D1836A4E45F2}" srcOrd="0" destOrd="0" presId="urn:microsoft.com/office/officeart/2005/8/layout/gear1"/>
    <dgm:cxn modelId="{72B9588B-D888-4AD6-BBF2-1D954A9737FA}" type="presOf" srcId="{DA0EF882-0EC4-40EA-BF96-529ABE40E52C}" destId="{38C43877-758F-40B9-8FD1-285C5CC13443}" srcOrd="0" destOrd="0" presId="urn:microsoft.com/office/officeart/2005/8/layout/gear1"/>
    <dgm:cxn modelId="{779AF622-2A95-40DF-B96B-C416BC0E91DC}" type="presOf" srcId="{5CBABAAE-3EE0-465A-AAE5-9785A92D573B}" destId="{521F808C-2EF3-4D83-B7F9-B3B05667BC31}" srcOrd="0" destOrd="0" presId="urn:microsoft.com/office/officeart/2005/8/layout/gear1"/>
    <dgm:cxn modelId="{91190FE3-34C1-43E7-8C88-7A7E32760A17}" srcId="{7DDE0FEB-7B72-4541-8E7D-EA4B5B497AA1}" destId="{5CBABAAE-3EE0-465A-AAE5-9785A92D573B}" srcOrd="1" destOrd="0" parTransId="{28AE4C42-38E8-4CCC-AD67-812E4465C841}" sibTransId="{DC253C47-7EE0-4E29-9DD7-FA067DC739A9}"/>
    <dgm:cxn modelId="{6D00C829-D15A-446A-B39F-798308568FA5}" type="presOf" srcId="{E68B6DF0-C5E9-47D9-BDF5-C0EC60BB7025}" destId="{E0C5B8AA-72F4-4EFD-B54A-A223BEA26293}" srcOrd="1" destOrd="0" presId="urn:microsoft.com/office/officeart/2005/8/layout/gear1"/>
    <dgm:cxn modelId="{76126405-A9B6-4708-A9DB-4BDB013E3B75}" type="presOf" srcId="{504D8DC1-6DB4-496B-BE17-0F09A265BCB7}" destId="{5C59EAEA-AA47-43F5-B2B7-4325AEA7F44D}" srcOrd="1" destOrd="0" presId="urn:microsoft.com/office/officeart/2005/8/layout/gear1"/>
    <dgm:cxn modelId="{D9958CB5-2FED-484D-9CCF-881E1C20D041}" type="presOf" srcId="{504D8DC1-6DB4-496B-BE17-0F09A265BCB7}" destId="{2A3993F9-CFB4-4343-BB16-AC95FA58391D}" srcOrd="0" destOrd="0" presId="urn:microsoft.com/office/officeart/2005/8/layout/gear1"/>
    <dgm:cxn modelId="{086205FC-CC3D-4A06-92EE-938FBB023160}" srcId="{7DDE0FEB-7B72-4541-8E7D-EA4B5B497AA1}" destId="{504D8DC1-6DB4-496B-BE17-0F09A265BCB7}" srcOrd="0" destOrd="0" parTransId="{302E710B-CBBC-4881-A967-53DB8D0943A3}" sibTransId="{DA0EF882-0EC4-40EA-BF96-529ABE40E52C}"/>
    <dgm:cxn modelId="{6B062A8A-9269-4413-BC7B-578F34B33F45}" type="presOf" srcId="{504D8DC1-6DB4-496B-BE17-0F09A265BCB7}" destId="{97E97E0E-F852-4F74-94FC-FA1B60F10E66}" srcOrd="2" destOrd="0" presId="urn:microsoft.com/office/officeart/2005/8/layout/gear1"/>
    <dgm:cxn modelId="{E380E6FA-2F9E-4EBE-A452-6431B9C79743}" type="presOf" srcId="{7DDE0FEB-7B72-4541-8E7D-EA4B5B497AA1}" destId="{8FB3A506-7527-4E80-A94C-53008AB38491}" srcOrd="0" destOrd="0" presId="urn:microsoft.com/office/officeart/2005/8/layout/gear1"/>
    <dgm:cxn modelId="{DA6E891D-2466-4675-867E-416ED8A3E2AF}" type="presParOf" srcId="{8FB3A506-7527-4E80-A94C-53008AB38491}" destId="{2A3993F9-CFB4-4343-BB16-AC95FA58391D}" srcOrd="0" destOrd="0" presId="urn:microsoft.com/office/officeart/2005/8/layout/gear1"/>
    <dgm:cxn modelId="{8E2C94AB-0FEB-4D9C-A3AD-70F501D88DEA}" type="presParOf" srcId="{8FB3A506-7527-4E80-A94C-53008AB38491}" destId="{5C59EAEA-AA47-43F5-B2B7-4325AEA7F44D}" srcOrd="1" destOrd="0" presId="urn:microsoft.com/office/officeart/2005/8/layout/gear1"/>
    <dgm:cxn modelId="{BFF611D6-D25E-4077-901E-DF4FAFE5E3B1}" type="presParOf" srcId="{8FB3A506-7527-4E80-A94C-53008AB38491}" destId="{97E97E0E-F852-4F74-94FC-FA1B60F10E66}" srcOrd="2" destOrd="0" presId="urn:microsoft.com/office/officeart/2005/8/layout/gear1"/>
    <dgm:cxn modelId="{D6F712D8-CAD5-411B-B501-8087268E8798}" type="presParOf" srcId="{8FB3A506-7527-4E80-A94C-53008AB38491}" destId="{521F808C-2EF3-4D83-B7F9-B3B05667BC31}" srcOrd="3" destOrd="0" presId="urn:microsoft.com/office/officeart/2005/8/layout/gear1"/>
    <dgm:cxn modelId="{CBEAA9C9-72B3-4C7F-8B49-61A8A429800D}" type="presParOf" srcId="{8FB3A506-7527-4E80-A94C-53008AB38491}" destId="{76E7C3E1-BA7B-465D-8EAF-12110D2B71A3}" srcOrd="4" destOrd="0" presId="urn:microsoft.com/office/officeart/2005/8/layout/gear1"/>
    <dgm:cxn modelId="{AED0E5ED-4A2C-4C86-821E-2930F87E4DF2}" type="presParOf" srcId="{8FB3A506-7527-4E80-A94C-53008AB38491}" destId="{C406CB41-E835-45BD-A03B-84CC9DB968BD}" srcOrd="5" destOrd="0" presId="urn:microsoft.com/office/officeart/2005/8/layout/gear1"/>
    <dgm:cxn modelId="{C31B32C6-2E10-443F-A6CC-616B85B24EBC}" type="presParOf" srcId="{8FB3A506-7527-4E80-A94C-53008AB38491}" destId="{3B14B831-08BF-451E-A33D-D1836A4E45F2}" srcOrd="6" destOrd="0" presId="urn:microsoft.com/office/officeart/2005/8/layout/gear1"/>
    <dgm:cxn modelId="{1BDB403C-DB51-458A-BDC9-5842D6A2818A}" type="presParOf" srcId="{8FB3A506-7527-4E80-A94C-53008AB38491}" destId="{E0C5B8AA-72F4-4EFD-B54A-A223BEA26293}" srcOrd="7" destOrd="0" presId="urn:microsoft.com/office/officeart/2005/8/layout/gear1"/>
    <dgm:cxn modelId="{74E1484B-C9AC-49E5-ABA2-68D3A74131C6}" type="presParOf" srcId="{8FB3A506-7527-4E80-A94C-53008AB38491}" destId="{BBE74DB8-3229-41F7-9AF6-E744BA8E4D6D}" srcOrd="8" destOrd="0" presId="urn:microsoft.com/office/officeart/2005/8/layout/gear1"/>
    <dgm:cxn modelId="{E9F59D0F-D2CA-4E03-8712-E5ACACA1AE2E}" type="presParOf" srcId="{8FB3A506-7527-4E80-A94C-53008AB38491}" destId="{C4C032D5-F1CF-4A60-A120-B4A199BCB079}" srcOrd="9" destOrd="0" presId="urn:microsoft.com/office/officeart/2005/8/layout/gear1"/>
    <dgm:cxn modelId="{EB7FC2CE-CD6A-4BC1-841D-2D613C5834D2}" type="presParOf" srcId="{8FB3A506-7527-4E80-A94C-53008AB38491}" destId="{38C43877-758F-40B9-8FD1-285C5CC13443}" srcOrd="10" destOrd="0" presId="urn:microsoft.com/office/officeart/2005/8/layout/gear1"/>
    <dgm:cxn modelId="{87828DBE-AC76-45E1-9AA9-60B057D6E375}" type="presParOf" srcId="{8FB3A506-7527-4E80-A94C-53008AB38491}" destId="{EF628583-4104-46FB-A547-46E2759821ED}" srcOrd="11" destOrd="0" presId="urn:microsoft.com/office/officeart/2005/8/layout/gear1"/>
    <dgm:cxn modelId="{B1DF1542-CE4A-465B-AA0F-34D7BB208634}" type="presParOf" srcId="{8FB3A506-7527-4E80-A94C-53008AB38491}" destId="{3BF620D0-CA2C-46AE-BA1C-7A2A1D7A396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E7977-307D-447A-B784-94B5886CA750}">
      <dsp:nvSpPr>
        <dsp:cNvPr id="0" name=""/>
        <dsp:cNvSpPr/>
      </dsp:nvSpPr>
      <dsp:spPr>
        <a:xfrm>
          <a:off x="3099830" y="41984"/>
          <a:ext cx="883042" cy="107938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1. jakso</a:t>
          </a:r>
          <a:endParaRPr lang="fi-FI" sz="1900" kern="1200" dirty="0"/>
        </a:p>
      </dsp:txBody>
      <dsp:txXfrm>
        <a:off x="3229149" y="200057"/>
        <a:ext cx="624404" cy="763241"/>
      </dsp:txXfrm>
    </dsp:sp>
    <dsp:sp modelId="{FC8FCD7D-DDE6-4C8F-9238-6DA4EBE614C3}">
      <dsp:nvSpPr>
        <dsp:cNvPr id="0" name=""/>
        <dsp:cNvSpPr/>
      </dsp:nvSpPr>
      <dsp:spPr>
        <a:xfrm rot="4884790">
          <a:off x="3739938" y="1210040"/>
          <a:ext cx="380833" cy="2299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900" kern="1200"/>
        </a:p>
      </dsp:txBody>
      <dsp:txXfrm>
        <a:off x="3769278" y="1221923"/>
        <a:ext cx="311854" cy="137957"/>
      </dsp:txXfrm>
    </dsp:sp>
    <dsp:sp modelId="{F21FBF02-E399-452C-81A6-66C25598749F}">
      <dsp:nvSpPr>
        <dsp:cNvPr id="0" name=""/>
        <dsp:cNvSpPr/>
      </dsp:nvSpPr>
      <dsp:spPr>
        <a:xfrm>
          <a:off x="3546109" y="2947166"/>
          <a:ext cx="865099" cy="1061155"/>
        </a:xfrm>
        <a:prstGeom prst="ellipse">
          <a:avLst/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2. jakso</a:t>
          </a:r>
          <a:endParaRPr lang="fi-FI" sz="1900" kern="1200" dirty="0"/>
        </a:p>
      </dsp:txBody>
      <dsp:txXfrm>
        <a:off x="3672800" y="3102569"/>
        <a:ext cx="611717" cy="750349"/>
      </dsp:txXfrm>
    </dsp:sp>
    <dsp:sp modelId="{B17D7AFD-6098-461B-BD9C-A7CBEFFD1519}">
      <dsp:nvSpPr>
        <dsp:cNvPr id="0" name=""/>
        <dsp:cNvSpPr/>
      </dsp:nvSpPr>
      <dsp:spPr>
        <a:xfrm rot="11571294">
          <a:off x="3121580" y="3298045"/>
          <a:ext cx="266030" cy="35034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2451115"/>
                <a:satOff val="-3409"/>
                <a:lumOff val="-13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2451115"/>
                <a:satOff val="-3409"/>
                <a:lumOff val="-13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2451115"/>
                <a:satOff val="-3409"/>
                <a:lumOff val="-13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500" kern="1200"/>
        </a:p>
      </dsp:txBody>
      <dsp:txXfrm rot="10800000">
        <a:off x="3200389" y="3376992"/>
        <a:ext cx="186221" cy="210207"/>
      </dsp:txXfrm>
    </dsp:sp>
    <dsp:sp modelId="{74A4621F-350D-41EA-84D0-7BDA09EBCBC9}">
      <dsp:nvSpPr>
        <dsp:cNvPr id="0" name=""/>
        <dsp:cNvSpPr/>
      </dsp:nvSpPr>
      <dsp:spPr>
        <a:xfrm>
          <a:off x="2300299" y="2611571"/>
          <a:ext cx="828975" cy="1155507"/>
        </a:xfrm>
        <a:prstGeom prst="ellipse">
          <a:avLst/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3. jakso</a:t>
          </a:r>
          <a:endParaRPr lang="fi-FI" sz="1900" kern="1200" dirty="0"/>
        </a:p>
      </dsp:txBody>
      <dsp:txXfrm>
        <a:off x="2421700" y="2780791"/>
        <a:ext cx="586173" cy="817067"/>
      </dsp:txXfrm>
    </dsp:sp>
    <dsp:sp modelId="{A47D3A9D-75E8-4970-8123-2CACDEB227BD}">
      <dsp:nvSpPr>
        <dsp:cNvPr id="0" name=""/>
        <dsp:cNvSpPr/>
      </dsp:nvSpPr>
      <dsp:spPr>
        <a:xfrm rot="15400872">
          <a:off x="2413359" y="1880360"/>
          <a:ext cx="113554" cy="30756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902230"/>
                <a:satOff val="-6819"/>
                <a:lumOff val="-261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4902230"/>
                <a:satOff val="-6819"/>
                <a:lumOff val="-261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4902230"/>
                <a:satOff val="-6819"/>
                <a:lumOff val="-261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300" kern="1200"/>
        </a:p>
      </dsp:txBody>
      <dsp:txXfrm rot="10800000">
        <a:off x="2434316" y="1958448"/>
        <a:ext cx="79488" cy="184539"/>
      </dsp:txXfrm>
    </dsp:sp>
    <dsp:sp modelId="{3E601922-4287-4364-A387-60C418792B85}">
      <dsp:nvSpPr>
        <dsp:cNvPr id="0" name=""/>
        <dsp:cNvSpPr/>
      </dsp:nvSpPr>
      <dsp:spPr>
        <a:xfrm>
          <a:off x="1875548" y="1184323"/>
          <a:ext cx="1001750" cy="1151431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900" kern="1200" dirty="0" smtClean="0"/>
            <a:t>4. jakso</a:t>
          </a:r>
          <a:endParaRPr lang="fi-FI" sz="1900" kern="1200" dirty="0"/>
        </a:p>
      </dsp:txBody>
      <dsp:txXfrm>
        <a:off x="2022251" y="1352946"/>
        <a:ext cx="708344" cy="814185"/>
      </dsp:txXfrm>
    </dsp:sp>
    <dsp:sp modelId="{6FC3EFC3-F725-4D2A-9219-A9050CFF05E2}">
      <dsp:nvSpPr>
        <dsp:cNvPr id="0" name=""/>
        <dsp:cNvSpPr/>
      </dsp:nvSpPr>
      <dsp:spPr>
        <a:xfrm rot="18880293">
          <a:off x="2589544" y="582103"/>
          <a:ext cx="343404" cy="41312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1500" kern="1200"/>
        </a:p>
      </dsp:txBody>
      <dsp:txXfrm>
        <a:off x="2604840" y="701361"/>
        <a:ext cx="240383" cy="24787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3993F9-CFB4-4343-BB16-AC95FA58391D}">
      <dsp:nvSpPr>
        <dsp:cNvPr id="0" name=""/>
        <dsp:cNvSpPr/>
      </dsp:nvSpPr>
      <dsp:spPr>
        <a:xfrm>
          <a:off x="1258552" y="805298"/>
          <a:ext cx="850036" cy="961105"/>
        </a:xfrm>
        <a:prstGeom prst="gear9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200" kern="1200" dirty="0" smtClean="0"/>
            <a:t>Käytös-</a:t>
          </a:r>
          <a:br>
            <a:rPr lang="fi-FI" sz="1200" kern="1200" dirty="0" smtClean="0"/>
          </a:br>
          <a:r>
            <a:rPr lang="fi-FI" sz="1200" kern="1200" dirty="0" smtClean="0"/>
            <a:t>tavat</a:t>
          </a:r>
          <a:endParaRPr lang="fi-FI" sz="1200" kern="1200" dirty="0"/>
        </a:p>
      </dsp:txBody>
      <dsp:txXfrm>
        <a:off x="1429447" y="1023053"/>
        <a:ext cx="508246" cy="508301"/>
      </dsp:txXfrm>
    </dsp:sp>
    <dsp:sp modelId="{521F808C-2EF3-4D83-B7F9-B3B05667BC31}">
      <dsp:nvSpPr>
        <dsp:cNvPr id="0" name=""/>
        <dsp:cNvSpPr/>
      </dsp:nvSpPr>
      <dsp:spPr>
        <a:xfrm>
          <a:off x="615299" y="569234"/>
          <a:ext cx="707769" cy="707769"/>
        </a:xfrm>
        <a:prstGeom prst="gear6">
          <a:avLst/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900" kern="1200" dirty="0" smtClean="0"/>
            <a:t>Tutor</a:t>
          </a:r>
          <a:endParaRPr lang="fi-FI" sz="900" kern="1200" dirty="0"/>
        </a:p>
      </dsp:txBody>
      <dsp:txXfrm>
        <a:off x="793482" y="748494"/>
        <a:ext cx="351403" cy="349249"/>
      </dsp:txXfrm>
    </dsp:sp>
    <dsp:sp modelId="{3B14B831-08BF-451E-A33D-D1836A4E45F2}">
      <dsp:nvSpPr>
        <dsp:cNvPr id="0" name=""/>
        <dsp:cNvSpPr/>
      </dsp:nvSpPr>
      <dsp:spPr>
        <a:xfrm rot="20700000">
          <a:off x="1072856" y="77926"/>
          <a:ext cx="693469" cy="693469"/>
        </a:xfrm>
        <a:prstGeom prst="gear6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900" kern="1200" dirty="0" smtClean="0"/>
            <a:t>Asenne</a:t>
          </a:r>
          <a:endParaRPr lang="fi-FI" sz="900" kern="1200" dirty="0"/>
        </a:p>
      </dsp:txBody>
      <dsp:txXfrm rot="-20700000">
        <a:off x="1224955" y="230025"/>
        <a:ext cx="389273" cy="389273"/>
      </dsp:txXfrm>
    </dsp:sp>
    <dsp:sp modelId="{38C43877-758F-40B9-8FD1-285C5CC13443}">
      <dsp:nvSpPr>
        <dsp:cNvPr id="0" name=""/>
        <dsp:cNvSpPr/>
      </dsp:nvSpPr>
      <dsp:spPr>
        <a:xfrm>
          <a:off x="1082805" y="665435"/>
          <a:ext cx="1245674" cy="1245674"/>
        </a:xfrm>
        <a:prstGeom prst="circularArrow">
          <a:avLst>
            <a:gd name="adj1" fmla="val 4688"/>
            <a:gd name="adj2" fmla="val 299029"/>
            <a:gd name="adj3" fmla="val 2401112"/>
            <a:gd name="adj4" fmla="val 16136207"/>
            <a:gd name="adj5" fmla="val 5469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28583-4104-46FB-A547-46E2759821ED}">
      <dsp:nvSpPr>
        <dsp:cNvPr id="0" name=""/>
        <dsp:cNvSpPr/>
      </dsp:nvSpPr>
      <dsp:spPr>
        <a:xfrm>
          <a:off x="489954" y="423038"/>
          <a:ext cx="905060" cy="90506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5">
            <a:hueOff val="-3676672"/>
            <a:satOff val="-5114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620D0-CA2C-46AE-BA1C-7A2A1D7A396D}">
      <dsp:nvSpPr>
        <dsp:cNvPr id="0" name=""/>
        <dsp:cNvSpPr/>
      </dsp:nvSpPr>
      <dsp:spPr>
        <a:xfrm>
          <a:off x="851315" y="-60543"/>
          <a:ext cx="975837" cy="97583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1BBCB-1633-476E-BCE7-D1BD3240A7B6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ADBB7-234E-44D5-8367-4BA8C2756E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8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ian kuvan paikkamerkki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Huomautusten paikkamerkki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 smtClean="0"/>
          </a:p>
        </p:txBody>
      </p:sp>
      <p:sp>
        <p:nvSpPr>
          <p:cNvPr id="4100" name="Dian numeron paikkamerkki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46DA1C-024C-44EE-93C2-0DE2B416FDEB}" type="slidenum">
              <a:rPr lang="fi-FI" altLang="fi-FI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fi-FI" altLang="fi-FI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634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10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2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9937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241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983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291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189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110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678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36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2166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6E4A2-D529-49CD-BCF3-6BCB0B9A7F4E}" type="datetimeFigureOut">
              <a:rPr lang="fi-FI" smtClean="0"/>
              <a:t>6.4.2017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ABBD2-D9B0-43D4-B376-482D87A6D0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2794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h58E0SflfA22t9KoKxBhhQ" TargetMode="External"/><Relationship Id="rId2" Type="http://schemas.openxmlformats.org/officeDocument/2006/relationships/hyperlink" Target="https://www.youtube.com/playlist?list=PLVfYYlHp0D-saNiDvr37VNzvUWAhyfer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HYVINVOINTIVIRTAA SATAEDUSSA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sz="3600" dirty="0" smtClean="0"/>
          </a:p>
          <a:p>
            <a:r>
              <a:rPr lang="fi-FI" sz="3600" dirty="0" smtClean="0"/>
              <a:t>Opinto-ohjaaja Johanna Rantalainen</a:t>
            </a:r>
            <a:endParaRPr lang="fi-FI" sz="3600" dirty="0"/>
          </a:p>
        </p:txBody>
      </p:sp>
      <p:pic>
        <p:nvPicPr>
          <p:cNvPr id="4" name="Kuva 10" descr="PP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PP_Alapalkk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102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Kaaviokuva 4"/>
          <p:cNvGraphicFramePr/>
          <p:nvPr/>
        </p:nvGraphicFramePr>
        <p:xfrm>
          <a:off x="2279576" y="932844"/>
          <a:ext cx="753616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51" name="Tekstiruutu 5"/>
          <p:cNvSpPr txBox="1">
            <a:spLocks noChangeArrowheads="1"/>
          </p:cNvSpPr>
          <p:nvPr/>
        </p:nvSpPr>
        <p:spPr bwMode="auto">
          <a:xfrm>
            <a:off x="7515225" y="1"/>
            <a:ext cx="2833688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Char char="-"/>
              <a:defRPr/>
            </a:pPr>
            <a:r>
              <a:rPr lang="fi-FI" sz="1000" b="1" dirty="0">
                <a:latin typeface="Arial" panose="020B0604020202020204" pitchFamily="34" charset="0"/>
                <a:cs typeface="Arial" panose="020B0604020202020204" pitchFamily="34" charset="0"/>
              </a:rPr>
              <a:t>1. Jakso 10.8.-14.10.2016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Koulu alkaa: ke 10.8. uudet opiskelijat, to 11.8. jatkavat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Orientoivat opinnot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Uusien opiskelijoiden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ryhmäytys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to 25.8. klo 13.00-14.00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Uusille opiskelijoille konsertti auditoriossa ke 31.8. klo 8.45 (1h) 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Kotiväenillat uusille: ti 23.8.16 ja ke 24.8.16 klo 18.00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Tutor –koulutukset  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Toripäivä tapahtuma-aukiolla</a:t>
            </a:r>
            <a:r>
              <a:rPr lang="fi-FI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ke 14.9.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Avoimet ovet la 1.10. klo 9-13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Salibandy-kisat la 1.10.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Kokemäen Pop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-yritykset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Ma 10.10. Maailman mielenterveyspäivä 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Hyvinvointivirtaa-teemaviikko 3.-7.10.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Liikuntatapahtuma, savuttomuus, kuntosali,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smoohtie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-maistiaisia, ma 3.10. suunterveydenhoito, vireyttä kauneudesta, ma ja ke aamupuuroa + ti ja to jälkiruoka-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buffa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, rentoutus</a:t>
            </a:r>
            <a:endParaRPr lang="fi-FI" sz="1000" dirty="0">
              <a:latin typeface="Calibri" pitchFamily="34" charset="0"/>
            </a:endParaRPr>
          </a:p>
          <a:p>
            <a:pPr lvl="1" eaLnBrk="1" hangingPunct="1">
              <a:buFontTx/>
              <a:buChar char="-"/>
              <a:defRPr/>
            </a:pPr>
            <a:endParaRPr lang="fi-FI" sz="1200" dirty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endParaRPr lang="fi-FI" sz="1200" dirty="0">
              <a:latin typeface="Calibri" pitchFamily="34" charset="0"/>
            </a:endParaRPr>
          </a:p>
          <a:p>
            <a:pPr marL="0" indent="0" eaLnBrk="1" hangingPunct="1">
              <a:defRPr/>
            </a:pPr>
            <a:endParaRPr lang="fi-FI" sz="1200" dirty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endParaRPr lang="fi-FI" sz="1200" dirty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endParaRPr lang="fi-FI" sz="1200" dirty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endParaRPr lang="fi-FI" sz="1200" dirty="0">
              <a:latin typeface="Calibri" pitchFamily="34" charset="0"/>
            </a:endParaRPr>
          </a:p>
        </p:txBody>
      </p:sp>
      <p:sp>
        <p:nvSpPr>
          <p:cNvPr id="9" name="Tekstiruutu 8"/>
          <p:cNvSpPr txBox="1"/>
          <p:nvPr/>
        </p:nvSpPr>
        <p:spPr>
          <a:xfrm>
            <a:off x="6672263" y="3860800"/>
            <a:ext cx="3776662" cy="32085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000" b="1" dirty="0">
                <a:latin typeface="Arial" panose="020B0604020202020204" pitchFamily="34" charset="0"/>
                <a:cs typeface="Arial" panose="020B0604020202020204" pitchFamily="34" charset="0"/>
              </a:rPr>
              <a:t>2. Jakso 17.10.-22.12.2016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Sakki ry:n oppilaitoskiertue, aulainfo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Ehkäisevän päihdetyön viikko (45)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Opiskelijatyytyväisyyskysely viikolla 45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Ma 31.10.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Halloween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, kauhujen luola 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Ti 1.11. klo 13.-13.45 Ole Hyvä- teatteriesitys Sataedu Areenalla</a:t>
            </a:r>
            <a:endParaRPr lang="fi-FI" sz="1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Taitaja9-paikalliskisat ke 9.11. ja aluekisat to 8.12. 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Open SAMK to 10.11.</a:t>
            </a:r>
          </a:p>
          <a:p>
            <a:pPr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Pe 11.11. Pop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-yritykset Porin Puuvillassa 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Mielenterveysviikko (47)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9-päivät viikolla 47 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maailman tervehtimispäivä 21.11.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Vireä Joulupuu 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Sataedun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 joulutori ke 14.12.</a:t>
            </a:r>
          </a:p>
          <a:p>
            <a:pPr marL="628650" lvl="1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Pop </a:t>
            </a:r>
            <a:r>
              <a:rPr lang="fi-FI" sz="1000" dirty="0" err="1">
                <a:latin typeface="Arial" panose="020B0604020202020204" pitchFamily="34" charset="0"/>
                <a:cs typeface="Arial" panose="020B0604020202020204" pitchFamily="34" charset="0"/>
              </a:rPr>
              <a:t>Up</a:t>
            </a: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-yritykset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Jouluateria ti 20.12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Lentopalloturnaus ke 21.12.16</a:t>
            </a:r>
          </a:p>
          <a:p>
            <a:pPr marL="171450" indent="-171450">
              <a:buFontTx/>
              <a:buChar char="-"/>
              <a:defRPr/>
            </a:pPr>
            <a:r>
              <a:rPr lang="fi-FI" sz="1000" dirty="0">
                <a:latin typeface="Arial" panose="020B0604020202020204" pitchFamily="34" charset="0"/>
                <a:cs typeface="Arial" panose="020B0604020202020204" pitchFamily="34" charset="0"/>
              </a:rPr>
              <a:t>Joulujuhla/valmistujaisjuhla to 22.12. klo 9.</a:t>
            </a:r>
          </a:p>
          <a:p>
            <a:pPr>
              <a:defRPr/>
            </a:pPr>
            <a:endParaRPr lang="fi-FI" sz="1200" dirty="0"/>
          </a:p>
        </p:txBody>
      </p:sp>
      <p:sp>
        <p:nvSpPr>
          <p:cNvPr id="10" name="Tekstiruutu 9"/>
          <p:cNvSpPr txBox="1"/>
          <p:nvPr/>
        </p:nvSpPr>
        <p:spPr>
          <a:xfrm>
            <a:off x="1671639" y="4032250"/>
            <a:ext cx="2479675" cy="20544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171450" indent="-171450">
              <a:buFontTx/>
              <a:buChar char="-"/>
              <a:defRPr/>
            </a:pPr>
            <a:r>
              <a:rPr lang="fi-FI" sz="1050" b="1" dirty="0">
                <a:latin typeface="Arial" panose="020B0604020202020204" pitchFamily="34" charset="0"/>
                <a:cs typeface="Arial" panose="020B0604020202020204" pitchFamily="34" charset="0"/>
              </a:rPr>
              <a:t>3. Jakso 9.1.-17.3.2017</a:t>
            </a:r>
          </a:p>
          <a:p>
            <a:pPr marL="171450" indent="-171450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Pe 3.2. masennuksen vastainen päivä: rentoutus, lounaalla piristävä </a:t>
            </a:r>
            <a:r>
              <a:rPr lang="fi-FI" sz="1050" dirty="0" err="1">
                <a:latin typeface="Arial" panose="020B0604020202020204" pitchFamily="34" charset="0"/>
                <a:cs typeface="Arial" panose="020B0604020202020204" pitchFamily="34" charset="0"/>
              </a:rPr>
              <a:t>jälkkäri</a:t>
            </a:r>
            <a:endParaRPr lang="fi-FI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Nappaa duuni-tapahtuma to 9.2. klo 12-14</a:t>
            </a:r>
          </a:p>
          <a:p>
            <a:pPr marL="171450" indent="-171450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Ystävänpäivä ti 14.2. </a:t>
            </a:r>
          </a:p>
          <a:p>
            <a:pPr marL="171450" indent="-171450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Naistenpäivä ti 8.3</a:t>
            </a:r>
          </a:p>
          <a:p>
            <a:pPr marL="171450" indent="-171450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Rasisminvastainen viikko</a:t>
            </a:r>
          </a:p>
          <a:p>
            <a:pPr marL="171450" indent="-171450">
              <a:buFontTx/>
              <a:buChar char="-"/>
              <a:defRPr/>
            </a:pPr>
            <a:endParaRPr lang="fi-FI" sz="1050" dirty="0"/>
          </a:p>
          <a:p>
            <a:pPr marL="2914650" lvl="6" indent="-171450">
              <a:buFontTx/>
              <a:buChar char="-"/>
              <a:defRPr/>
            </a:pPr>
            <a:endParaRPr lang="fi-FI" sz="1050" dirty="0"/>
          </a:p>
          <a:p>
            <a:pPr>
              <a:defRPr/>
            </a:pPr>
            <a:endParaRPr lang="fi-FI" sz="1200" dirty="0"/>
          </a:p>
        </p:txBody>
      </p:sp>
      <p:sp>
        <p:nvSpPr>
          <p:cNvPr id="2055" name="Tekstiruutu 10"/>
          <p:cNvSpPr txBox="1">
            <a:spLocks noChangeArrowheads="1"/>
          </p:cNvSpPr>
          <p:nvPr/>
        </p:nvSpPr>
        <p:spPr bwMode="auto">
          <a:xfrm>
            <a:off x="1703388" y="1700213"/>
            <a:ext cx="273685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indent="0" eaLnBrk="1" hangingPunct="1">
              <a:defRPr/>
            </a:pPr>
            <a:endParaRPr lang="fi-FI" sz="1200" dirty="0">
              <a:latin typeface="Calibri" pitchFamily="34" charset="0"/>
            </a:endParaRPr>
          </a:p>
          <a:p>
            <a:pPr eaLnBrk="1" hangingPunct="1">
              <a:buFontTx/>
              <a:buChar char="-"/>
              <a:defRPr/>
            </a:pPr>
            <a:r>
              <a:rPr lang="fi-FI" sz="1050" b="1" dirty="0">
                <a:latin typeface="Arial" panose="020B0604020202020204" pitchFamily="34" charset="0"/>
                <a:cs typeface="Arial" panose="020B0604020202020204" pitchFamily="34" charset="0"/>
              </a:rPr>
              <a:t>4. Jakso 20.3.-2.6.17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8-ilta ke 29.3.17 klo 17.30 alkaen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/>
              <a:t>Pääsiäisviikon yllättäjä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Sydänviikko (viikolla 16)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8-päivät viikolla 14-15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Vappukarnevaalit pe 28.4. 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50" dirty="0" err="1">
                <a:latin typeface="Arial" panose="020B0604020202020204" pitchFamily="34" charset="0"/>
                <a:cs typeface="Arial" panose="020B0604020202020204" pitchFamily="34" charset="0"/>
              </a:rPr>
              <a:t>Amis</a:t>
            </a: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 Amandan lakitus</a:t>
            </a:r>
          </a:p>
          <a:p>
            <a:pPr lvl="1"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Kuplafutiskisat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Valmistujaisjuhlat pe 2.6.17</a:t>
            </a:r>
          </a:p>
          <a:p>
            <a:pPr eaLnBrk="1" hangingPunct="1">
              <a:buFontTx/>
              <a:buChar char="-"/>
              <a:defRPr/>
            </a:pPr>
            <a:r>
              <a:rPr lang="fi-FI" sz="1050" dirty="0">
                <a:latin typeface="Arial" panose="020B0604020202020204" pitchFamily="34" charset="0"/>
                <a:cs typeface="Arial" panose="020B0604020202020204" pitchFamily="34" charset="0"/>
              </a:rPr>
              <a:t>Kesäkisat Pitkäjärvellä</a:t>
            </a:r>
            <a:endParaRPr lang="fi-FI" sz="105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Kaaviokuva 11"/>
          <p:cNvGraphicFramePr/>
          <p:nvPr/>
        </p:nvGraphicFramePr>
        <p:xfrm>
          <a:off x="4366364" y="2143658"/>
          <a:ext cx="2504584" cy="1769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pSp>
        <p:nvGrpSpPr>
          <p:cNvPr id="3080" name="Ryhmä 12"/>
          <p:cNvGrpSpPr>
            <a:grpSpLocks/>
          </p:cNvGrpSpPr>
          <p:nvPr/>
        </p:nvGrpSpPr>
        <p:grpSpPr bwMode="auto">
          <a:xfrm>
            <a:off x="6127751" y="2420938"/>
            <a:ext cx="1222375" cy="1008062"/>
            <a:chOff x="965801" y="89490"/>
            <a:chExt cx="796378" cy="796378"/>
          </a:xfrm>
        </p:grpSpPr>
        <p:sp>
          <p:nvSpPr>
            <p:cNvPr id="14" name="Muoto 13"/>
            <p:cNvSpPr/>
            <p:nvPr/>
          </p:nvSpPr>
          <p:spPr>
            <a:xfrm rot="20700000">
              <a:off x="965801" y="89490"/>
              <a:ext cx="796378" cy="796378"/>
            </a:xfrm>
            <a:prstGeom prst="gear6">
              <a:avLst/>
            </a:prstGeom>
            <a:solidFill>
              <a:schemeClr val="accent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-9933876"/>
                <a:satOff val="39811"/>
                <a:lumOff val="8628"/>
                <a:alphaOff val="0"/>
              </a:schemeClr>
            </a:fillRef>
            <a:effectRef idx="0">
              <a:schemeClr val="accent5">
                <a:hueOff val="-9933876"/>
                <a:satOff val="39811"/>
                <a:lumOff val="8628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Muoto 4"/>
            <p:cNvSpPr/>
            <p:nvPr/>
          </p:nvSpPr>
          <p:spPr>
            <a:xfrm>
              <a:off x="1192304" y="263815"/>
              <a:ext cx="395086" cy="42515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2700" tIns="12700" rIns="12700" bIns="12700" spcCol="1270" anchor="ctr"/>
            <a:lstStyle/>
            <a:p>
              <a:pPr algn="ctr" defTabSz="4445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fi-FI" sz="900" dirty="0"/>
                <a:t>Tiedotus, Huomiointi</a:t>
              </a:r>
            </a:p>
          </p:txBody>
        </p:sp>
      </p:grpSp>
      <p:sp>
        <p:nvSpPr>
          <p:cNvPr id="16" name="Kehänuoli 15"/>
          <p:cNvSpPr/>
          <p:nvPr/>
        </p:nvSpPr>
        <p:spPr>
          <a:xfrm rot="4982972">
            <a:off x="5680870" y="2369345"/>
            <a:ext cx="1652587" cy="1393825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-9933876"/>
              <a:satOff val="39811"/>
              <a:lumOff val="8628"/>
              <a:alphaOff val="0"/>
            </a:schemeClr>
          </a:fillRef>
          <a:effectRef idx="0">
            <a:schemeClr val="accent5">
              <a:hueOff val="-9933876"/>
              <a:satOff val="39811"/>
              <a:lumOff val="8628"/>
              <a:alphaOff val="0"/>
            </a:schemeClr>
          </a:effectRef>
          <a:fontRef idx="minor">
            <a:schemeClr val="lt1"/>
          </a:fontRef>
        </p:style>
      </p:sp>
      <p:sp>
        <p:nvSpPr>
          <p:cNvPr id="17" name="Suorakulmio 16"/>
          <p:cNvSpPr/>
          <p:nvPr/>
        </p:nvSpPr>
        <p:spPr>
          <a:xfrm>
            <a:off x="1926760" y="160305"/>
            <a:ext cx="5321368" cy="13542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Hyvinvoinnin vuosikello</a:t>
            </a:r>
          </a:p>
          <a:p>
            <a:pPr>
              <a:defRPr/>
            </a:pPr>
            <a:r>
              <a:rPr lang="fi-FI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Toimipaikka: Kokemäki</a:t>
            </a:r>
          </a:p>
          <a:p>
            <a:pPr>
              <a:defRPr/>
            </a:pPr>
            <a:r>
              <a:rPr lang="fi-FI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Päivitetty: 9.1.2017</a:t>
            </a:r>
          </a:p>
          <a:p>
            <a:pPr>
              <a:defRPr/>
            </a:pPr>
            <a:r>
              <a:rPr lang="fi-FI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Teemana: Savuttomuus</a:t>
            </a:r>
          </a:p>
        </p:txBody>
      </p:sp>
      <p:sp>
        <p:nvSpPr>
          <p:cNvPr id="3084" name="Tekstiruutu 1"/>
          <p:cNvSpPr txBox="1">
            <a:spLocks noChangeArrowheads="1"/>
          </p:cNvSpPr>
          <p:nvPr/>
        </p:nvSpPr>
        <p:spPr bwMode="auto">
          <a:xfrm>
            <a:off x="4151313" y="4916488"/>
            <a:ext cx="232410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Char char="-"/>
            </a:pPr>
            <a:r>
              <a:rPr lang="fi-FI" altLang="fi-FI" sz="1000" dirty="0">
                <a:latin typeface="Arial" panose="020B0604020202020204" pitchFamily="34" charset="0"/>
              </a:rPr>
              <a:t>Lisäksi: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fi-FI" altLang="fi-FI" sz="1000" dirty="0" err="1">
                <a:latin typeface="Arial" panose="020B0604020202020204" pitchFamily="34" charset="0"/>
              </a:rPr>
              <a:t>Amis</a:t>
            </a:r>
            <a:r>
              <a:rPr lang="fi-FI" altLang="fi-FI" sz="1000" dirty="0">
                <a:latin typeface="Arial" panose="020B0604020202020204" pitchFamily="34" charset="0"/>
              </a:rPr>
              <a:t> Caféssa: noin kerran kuukaudessa lounastauolla Ura-café ja Lataamo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fi-FI" altLang="fi-FI" sz="1000" dirty="0">
                <a:latin typeface="Arial" panose="020B0604020202020204" pitchFamily="34" charset="0"/>
              </a:rPr>
              <a:t>Ryhmät kokoontuvat: kuvataideterapia, elämäntaidon ryhmä. 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fi-FI" altLang="fi-FI" sz="1000" dirty="0">
                <a:latin typeface="Arial" panose="020B0604020202020204" pitchFamily="34" charset="0"/>
              </a:rPr>
              <a:t>Isosti yhdessä-kampanja (suvaitsevaisuus, kaveruus ja empatia)</a:t>
            </a:r>
          </a:p>
        </p:txBody>
      </p:sp>
      <p:pic>
        <p:nvPicPr>
          <p:cNvPr id="18" name="Kuva 10" descr="PP-logo.jpg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94321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Kuva 7" descr="PP_Alapalkki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4200" y="6525772"/>
            <a:ext cx="2717800" cy="33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676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46100" y="1816100"/>
            <a:ext cx="10807700" cy="4360862"/>
          </a:xfrm>
        </p:spPr>
        <p:txBody>
          <a:bodyPr>
            <a:normAutofit/>
          </a:bodyPr>
          <a:lstStyle/>
          <a:p>
            <a:r>
              <a:rPr lang="fi-FI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 mihin kiinnitämme huomiomme se lisääntyy </a:t>
            </a:r>
          </a:p>
          <a:p>
            <a:r>
              <a:rPr lang="fi-F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Mitä ja miten?</a:t>
            </a:r>
          </a:p>
          <a:p>
            <a:pPr lvl="1"/>
            <a:r>
              <a:rPr lang="fi-FI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Arvostava ja innostava vuorovaikutus</a:t>
            </a:r>
          </a:p>
          <a:p>
            <a:pPr lvl="1"/>
            <a:r>
              <a:rPr lang="fi-FI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Ratkaisukeskeinen lähestymistapa</a:t>
            </a:r>
          </a:p>
          <a:p>
            <a:pPr lvl="2"/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Mitä halutaan saada? Minne päin halutaan mennä? Minkä alkaminen? Mitä tulee ongelman tilalle? </a:t>
            </a:r>
          </a:p>
        </p:txBody>
      </p:sp>
      <p:pic>
        <p:nvPicPr>
          <p:cNvPr id="4" name="Kuva 7" descr="PP_Alapalkk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0" descr="PP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973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9900" y="958851"/>
            <a:ext cx="11722100" cy="1027112"/>
          </a:xfrm>
        </p:spPr>
        <p:txBody>
          <a:bodyPr>
            <a:noAutofit/>
          </a:bodyPr>
          <a:lstStyle/>
          <a:p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Arvostava vuorovaikutus hyvinvointityössä</a:t>
            </a:r>
            <a:endParaRPr lang="fi-FI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9900" y="2209800"/>
            <a:ext cx="10883900" cy="3967163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Arvostava vuorovaikutus synnyttää uudenlaisen, mahdollisuuksien ja onnistumisen kielen ja kulttuurin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Arvostavan vuorovaikutuksen elementit: arvostava katse, arvostava korva, myönteinen uteliaisuus, kiinnostus, vilpittömyys, pysähtyminen ja onnistumisten tutkiminen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Kunnioita, kuuntele, kiinnostu, kannusta ja kiitä</a:t>
            </a:r>
          </a:p>
          <a:p>
            <a:pPr lvl="1"/>
            <a:r>
              <a:rPr lang="fi-FI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+ kärsivällisyys, keskittyminen ja keveys</a:t>
            </a:r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7" descr="PP_Alapalkk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10" descr="PP-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8892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66700" y="958850"/>
            <a:ext cx="11506200" cy="781050"/>
          </a:xfrm>
        </p:spPr>
        <p:txBody>
          <a:bodyPr>
            <a:normAutofit fontScale="90000"/>
          </a:bodyPr>
          <a:lstStyle/>
          <a:p>
            <a:r>
              <a:rPr lang="fi-FI" sz="3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Ratkaisukeskeinen lähestymistapa hyvinvointityössä</a:t>
            </a:r>
            <a:endParaRPr lang="fi-FI" sz="3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7700" y="2222500"/>
            <a:ext cx="10706100" cy="3954462"/>
          </a:xfrm>
        </p:spPr>
        <p:txBody>
          <a:bodyPr>
            <a:normAutofit/>
          </a:bodyPr>
          <a:lstStyle/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Tulevaisuuteen suuntautuminen ja tavoitteellisuus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Voimavarojen ja toiveikkuuden nostaminen keskipisteeksi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Edistys tapahtuu pienin askelin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Tasavertaisuus ja yhteistyö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Arvostaminen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Myönteisyys, luovuus, leikillisyys ja huumori </a:t>
            </a:r>
          </a:p>
          <a:p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Ongelmiin on monia vaihtoehtoisia ratkaisuja</a:t>
            </a:r>
            <a:endParaRPr lang="fi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Kuva 10" descr="PP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PP_Alapalkk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0102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958850"/>
            <a:ext cx="10668000" cy="731838"/>
          </a:xfrm>
        </p:spPr>
        <p:txBody>
          <a:bodyPr>
            <a:normAutofit/>
          </a:bodyPr>
          <a:lstStyle/>
          <a:p>
            <a:r>
              <a:rPr lang="fi-FI" dirty="0"/>
              <a:t>H</a:t>
            </a:r>
            <a:r>
              <a:rPr lang="fi-FI" dirty="0" smtClean="0"/>
              <a:t>yvinvointi, yhteisöllisyys ja osallisuus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5450" y="1917700"/>
            <a:ext cx="11188700" cy="398779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Pyrimme Sataedussa </a:t>
            </a:r>
            <a:r>
              <a:rPr lang="fi-FI" dirty="0"/>
              <a:t>muun muassa </a:t>
            </a:r>
          </a:p>
          <a:p>
            <a:pPr lvl="1"/>
            <a:r>
              <a:rPr lang="fi-FI" dirty="0" smtClean="0"/>
              <a:t>edistämään </a:t>
            </a:r>
            <a:r>
              <a:rPr lang="fi-FI" dirty="0"/>
              <a:t>opiskelijoiden terveellisiä </a:t>
            </a:r>
            <a:r>
              <a:rPr lang="fi-FI" dirty="0" smtClean="0"/>
              <a:t>elämäntapoja </a:t>
            </a:r>
            <a:endParaRPr lang="fi-FI" dirty="0" smtClean="0"/>
          </a:p>
          <a:p>
            <a:pPr lvl="1"/>
            <a:r>
              <a:rPr lang="fi-FI" dirty="0" smtClean="0"/>
              <a:t>järjestämään </a:t>
            </a:r>
            <a:r>
              <a:rPr lang="fi-FI" dirty="0"/>
              <a:t>opetusta ja työskentelyä työsaleissa sekä luokissa hyvinvointia </a:t>
            </a:r>
            <a:r>
              <a:rPr lang="fi-FI" dirty="0" smtClean="0"/>
              <a:t>tukevasti</a:t>
            </a:r>
          </a:p>
          <a:p>
            <a:pPr lvl="1"/>
            <a:r>
              <a:rPr lang="fi-FI" dirty="0" smtClean="0"/>
              <a:t>ennaltaehkäisemään </a:t>
            </a:r>
            <a:r>
              <a:rPr lang="fi-FI" dirty="0"/>
              <a:t>ja puuttumaan kiusaamiseen ja häirintään </a:t>
            </a:r>
            <a:endParaRPr lang="fi-FI" dirty="0" smtClean="0"/>
          </a:p>
          <a:p>
            <a:pPr lvl="1"/>
            <a:r>
              <a:rPr lang="fi-FI" dirty="0" smtClean="0"/>
              <a:t>edistämään </a:t>
            </a:r>
            <a:r>
              <a:rPr lang="fi-FI" dirty="0"/>
              <a:t>tunne- ja vuorovaikutustaitoja sekä </a:t>
            </a:r>
            <a:r>
              <a:rPr lang="fi-FI" dirty="0" smtClean="0"/>
              <a:t>mielenterveyttä</a:t>
            </a:r>
          </a:p>
          <a:p>
            <a:pPr lvl="1"/>
            <a:r>
              <a:rPr lang="fi-FI" dirty="0" smtClean="0"/>
              <a:t>-&gt; Hyvinvoinnille eväät, </a:t>
            </a:r>
            <a:r>
              <a:rPr lang="fi-FI" dirty="0"/>
              <a:t>joita </a:t>
            </a:r>
            <a:r>
              <a:rPr lang="fi-FI" dirty="0" smtClean="0"/>
              <a:t>opiskelijat </a:t>
            </a:r>
            <a:r>
              <a:rPr lang="fi-FI" dirty="0"/>
              <a:t>voivat hyödyntää myös valmistumisen </a:t>
            </a:r>
            <a:r>
              <a:rPr lang="fi-FI" dirty="0" smtClean="0"/>
              <a:t>jälkeen</a:t>
            </a:r>
            <a:endParaRPr lang="fi-FI" dirty="0"/>
          </a:p>
          <a:p>
            <a:endParaRPr lang="fi-FI" dirty="0"/>
          </a:p>
        </p:txBody>
      </p:sp>
      <p:pic>
        <p:nvPicPr>
          <p:cNvPr id="4" name="Kuva 10" descr="PP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PP_Alapalkk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93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612900" y="958850"/>
            <a:ext cx="9740900" cy="731838"/>
          </a:xfrm>
        </p:spPr>
        <p:txBody>
          <a:bodyPr/>
          <a:lstStyle/>
          <a:p>
            <a:r>
              <a:rPr lang="fi-FI" b="1" dirty="0" smtClean="0"/>
              <a:t>Tehdään hyvinvoinnista näkyvää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49300" y="2514599"/>
            <a:ext cx="10604500" cy="3662363"/>
          </a:xfrm>
        </p:spPr>
        <p:txBody>
          <a:bodyPr>
            <a:normAutofit/>
          </a:bodyPr>
          <a:lstStyle/>
          <a:p>
            <a:pPr lvl="2" defTabSz="457200">
              <a:defRPr/>
            </a:pPr>
            <a:r>
              <a:rPr lang="fi-FI" sz="3200" b="1" dirty="0"/>
              <a:t>Sataedu opo Johanna Rantalainen </a:t>
            </a:r>
            <a:r>
              <a:rPr lang="fi-FI" sz="3200" b="1" dirty="0" err="1" smtClean="0"/>
              <a:t>somessa</a:t>
            </a:r>
            <a:endParaRPr lang="fi-FI" sz="3200" b="1" dirty="0" smtClean="0"/>
          </a:p>
          <a:p>
            <a:pPr lvl="3" defTabSz="457200">
              <a:defRPr/>
            </a:pPr>
            <a:r>
              <a:rPr lang="fi-FI" sz="3000" dirty="0" smtClean="0"/>
              <a:t>Facebookista </a:t>
            </a:r>
            <a:r>
              <a:rPr lang="fi-FI" sz="3000" dirty="0"/>
              <a:t>(Sataedu Opo Johanna Rantalainen) </a:t>
            </a:r>
          </a:p>
          <a:p>
            <a:pPr lvl="3" defTabSz="457200">
              <a:defRPr/>
            </a:pPr>
            <a:r>
              <a:rPr lang="fi-FI" sz="3000" dirty="0"/>
              <a:t>Instagramista (</a:t>
            </a:r>
            <a:r>
              <a:rPr lang="fi-FI" sz="3000" dirty="0" err="1"/>
              <a:t>opojohanna</a:t>
            </a:r>
            <a:r>
              <a:rPr lang="fi-FI" sz="3000" dirty="0"/>
              <a:t>) </a:t>
            </a:r>
          </a:p>
          <a:p>
            <a:pPr lvl="3" defTabSz="457200">
              <a:defRPr/>
            </a:pPr>
            <a:r>
              <a:rPr lang="fi-FI" sz="3000" dirty="0" err="1"/>
              <a:t>Youtube</a:t>
            </a:r>
            <a:r>
              <a:rPr lang="fi-FI" sz="3000" dirty="0"/>
              <a:t>: Sataedu Opo Johanna Rantalainen </a:t>
            </a:r>
          </a:p>
          <a:p>
            <a:pPr lvl="3" defTabSz="457200">
              <a:defRPr/>
            </a:pPr>
            <a:r>
              <a:rPr lang="fi-FI" sz="3000" dirty="0"/>
              <a:t>Snapchat Sataedu Opo </a:t>
            </a:r>
            <a:r>
              <a:rPr lang="fi-FI" sz="3000" dirty="0" err="1"/>
              <a:t>JohannaRantalainen</a:t>
            </a:r>
            <a:endParaRPr lang="fi-FI" sz="3000" dirty="0"/>
          </a:p>
          <a:p>
            <a:pPr lvl="3" defTabSz="457200">
              <a:defRPr/>
            </a:pPr>
            <a:r>
              <a:rPr lang="fi-FI" sz="3000" dirty="0"/>
              <a:t>Twitteristä (Sataedu Opo Johanna)</a:t>
            </a:r>
          </a:p>
          <a:p>
            <a:endParaRPr lang="fi-FI" sz="3200" dirty="0"/>
          </a:p>
        </p:txBody>
      </p:sp>
      <p:pic>
        <p:nvPicPr>
          <p:cNvPr id="4" name="Kuva 10" descr="PP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PP_Alapalkk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2806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2806700" y="2476500"/>
            <a:ext cx="95377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3200" b="1" i="1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Mahdotonta, sanoi ylpeys. </a:t>
            </a:r>
            <a:endParaRPr lang="fi-FI" sz="3200" b="1" i="1" dirty="0" smtClean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3200" b="1" i="1" dirty="0" smtClean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Uhkarohkeaa</a:t>
            </a:r>
            <a:r>
              <a:rPr lang="fi-FI" sz="3200" b="1" i="1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sanoi kokemus. </a:t>
            </a:r>
            <a:endParaRPr lang="fi-FI" sz="3200" b="1" i="1" dirty="0" smtClean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3200" b="1" i="1" dirty="0" smtClean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Hyödytöntä</a:t>
            </a:r>
            <a:r>
              <a:rPr lang="fi-FI" sz="3200" b="1" i="1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sanoi järki. </a:t>
            </a:r>
            <a:endParaRPr lang="fi-FI" sz="3200" b="1" i="1" dirty="0" smtClean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fi-FI" sz="3200" b="1" i="1" dirty="0" smtClean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Onnistut </a:t>
            </a:r>
            <a:r>
              <a:rPr lang="fi-FI" sz="3200" b="1" i="1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varmasti, kuiskasi sydän.</a:t>
            </a:r>
            <a:r>
              <a:rPr lang="fi-FI" sz="3200" b="1" dirty="0">
                <a:solidFill>
                  <a:srgbClr val="30303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fi-FI" sz="3200" b="1" dirty="0" smtClean="0">
              <a:solidFill>
                <a:srgbClr val="30303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3" name="Kuva 10" descr="PP-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Kuva 7" descr="PP_Alapalkki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659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044700" y="1231900"/>
            <a:ext cx="9309100" cy="458788"/>
          </a:xfrm>
        </p:spPr>
        <p:txBody>
          <a:bodyPr>
            <a:normAutofit fontScale="90000"/>
          </a:bodyPr>
          <a:lstStyle/>
          <a:p>
            <a:r>
              <a:rPr lang="fi-FI" sz="5400" b="1" dirty="0" smtClean="0"/>
              <a:t>#AMISKUNTOON </a:t>
            </a:r>
            <a:endParaRPr lang="fi-FI" sz="5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7300" y="3098799"/>
            <a:ext cx="10096500" cy="3078163"/>
          </a:xfrm>
        </p:spPr>
        <p:txBody>
          <a:bodyPr/>
          <a:lstStyle/>
          <a:p>
            <a:r>
              <a:rPr lang="fi-FI" dirty="0" smtClean="0">
                <a:hlinkClick r:id="rId2"/>
              </a:rPr>
              <a:t>https://www.youtube.com/playlist?list=PLVfYYlHp0D-saNiDvr37VNzvUWAhyferK</a:t>
            </a:r>
            <a:endParaRPr lang="fi-FI" dirty="0" smtClean="0"/>
          </a:p>
          <a:p>
            <a:endParaRPr lang="fi-FI" dirty="0" smtClean="0"/>
          </a:p>
          <a:p>
            <a:r>
              <a:rPr lang="fi-FI" dirty="0">
                <a:hlinkClick r:id="rId3"/>
              </a:rPr>
              <a:t>https://</a:t>
            </a:r>
            <a:r>
              <a:rPr lang="fi-FI" dirty="0" smtClean="0">
                <a:hlinkClick r:id="rId3"/>
              </a:rPr>
              <a:t>www.youtube.com/channel/UCh58E0SflfA22t9KoKxBhhQ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  <p:pic>
        <p:nvPicPr>
          <p:cNvPr id="4" name="Kuva 10" descr="PP-logo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PP_Alapalkki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850" y="6400800"/>
            <a:ext cx="3740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671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570</Words>
  <Application>Microsoft Office PowerPoint</Application>
  <PresentationFormat>Laajakuva</PresentationFormat>
  <Paragraphs>115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Office-teema</vt:lpstr>
      <vt:lpstr>HYVINVOINTIVIRTAA SATAEDUSSA</vt:lpstr>
      <vt:lpstr>PowerPoint-esitys</vt:lpstr>
      <vt:lpstr>PowerPoint-esitys</vt:lpstr>
      <vt:lpstr>Arvostava vuorovaikutus hyvinvointityössä</vt:lpstr>
      <vt:lpstr>Ratkaisukeskeinen lähestymistapa hyvinvointityössä</vt:lpstr>
      <vt:lpstr>Hyvinvointi, yhteisöllisyys ja osallisuus</vt:lpstr>
      <vt:lpstr>Tehdään hyvinvoinnista näkyvää</vt:lpstr>
      <vt:lpstr>PowerPoint-esitys</vt:lpstr>
      <vt:lpstr>#AMISKUNTOON </vt:lpstr>
    </vt:vector>
  </TitlesOfParts>
  <Company>Satakunnan koulutuskuntayhtymä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HYVINVOINTI</dc:title>
  <dc:creator>Johanna Rantalainen</dc:creator>
  <cp:lastModifiedBy>Johanna Rantalainen</cp:lastModifiedBy>
  <cp:revision>8</cp:revision>
  <dcterms:created xsi:type="dcterms:W3CDTF">2016-09-22T12:58:58Z</dcterms:created>
  <dcterms:modified xsi:type="dcterms:W3CDTF">2017-04-06T09:59:49Z</dcterms:modified>
</cp:coreProperties>
</file>