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8" r:id="rId3"/>
    <p:sldId id="270" r:id="rId4"/>
    <p:sldId id="271" r:id="rId5"/>
    <p:sldId id="272" r:id="rId6"/>
    <p:sldId id="273" r:id="rId7"/>
    <p:sldId id="274" r:id="rId8"/>
    <p:sldId id="407" r:id="rId9"/>
    <p:sldId id="256" r:id="rId10"/>
    <p:sldId id="398" r:id="rId11"/>
    <p:sldId id="399" r:id="rId12"/>
    <p:sldId id="292" r:id="rId13"/>
    <p:sldId id="293" r:id="rId14"/>
    <p:sldId id="294" r:id="rId15"/>
    <p:sldId id="406" r:id="rId16"/>
    <p:sldId id="391" r:id="rId17"/>
    <p:sldId id="392" r:id="rId18"/>
    <p:sldId id="393" r:id="rId19"/>
    <p:sldId id="394" r:id="rId20"/>
    <p:sldId id="395" r:id="rId21"/>
    <p:sldId id="396" r:id="rId22"/>
    <p:sldId id="402" r:id="rId23"/>
    <p:sldId id="297" r:id="rId24"/>
    <p:sldId id="298" r:id="rId25"/>
    <p:sldId id="403" r:id="rId26"/>
    <p:sldId id="261" r:id="rId27"/>
    <p:sldId id="265" r:id="rId28"/>
    <p:sldId id="264" r:id="rId29"/>
    <p:sldId id="295" r:id="rId30"/>
    <p:sldId id="296" r:id="rId31"/>
    <p:sldId id="263" r:id="rId32"/>
    <p:sldId id="40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405" r:id="rId5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6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63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897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5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463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902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67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200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62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38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582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2AD07-0F76-4D2A-B9FA-D9705A938625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4E1D-41F5-48DA-B7B4-CAEDDE0248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315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elenterveystalo.fi/aikuiset/itsehoito-ja-oppaat/itsehoito/Pages/default.aspx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HYVINVOINTIMESSUT </a:t>
            </a:r>
            <a:br>
              <a:rPr lang="fi-FI" dirty="0"/>
            </a:br>
            <a:r>
              <a:rPr lang="fi-FI" dirty="0"/>
              <a:t>KESKI-POHJANMAAN AMMATTIOPISTOSSA</a:t>
            </a:r>
          </a:p>
        </p:txBody>
      </p:sp>
      <p:pic>
        <p:nvPicPr>
          <p:cNvPr id="6" name="Sisällön paikkamerkki 5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04156" y="5334401"/>
            <a:ext cx="3114675" cy="140017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874" y="2056447"/>
            <a:ext cx="4260926" cy="47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81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796" y="-89144"/>
            <a:ext cx="12459149" cy="69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4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Mika ärsyttää?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602" y="1463040"/>
            <a:ext cx="14411325" cy="45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Kokkolan kaupunki, kulttuuri-, urheilu- ja nuorisotoimi.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859"/>
            <a:ext cx="12102353" cy="52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17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Nuorikeskus Villa </a:t>
            </a:r>
            <a:r>
              <a:rPr lang="fi-FI" dirty="0" err="1"/>
              <a:t>Elba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" y="1549102"/>
            <a:ext cx="11564469" cy="53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4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Opiskelija-asuntolat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252"/>
            <a:ext cx="12080837" cy="5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Päihdekeskus Portin piste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925" y="5685"/>
            <a:ext cx="4425875" cy="68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199" y="106942"/>
            <a:ext cx="10515600" cy="828974"/>
          </a:xfrm>
        </p:spPr>
        <p:txBody>
          <a:bodyPr/>
          <a:lstStyle/>
          <a:p>
            <a:r>
              <a:rPr lang="fi-FI" dirty="0"/>
              <a:t>Opiskelijakunta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92" y="1054590"/>
            <a:ext cx="12062907" cy="57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8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459"/>
          </a:xfrm>
        </p:spPr>
        <p:txBody>
          <a:bodyPr/>
          <a:lstStyle/>
          <a:p>
            <a:r>
              <a:rPr lang="fi-FI" dirty="0"/>
              <a:t>Ehjä ry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65008"/>
            <a:ext cx="12192000" cy="57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1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Kennelala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23" y="1922444"/>
            <a:ext cx="3768258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79" y="1933594"/>
            <a:ext cx="3007323" cy="43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63642" y="825649"/>
            <a:ext cx="6857998" cy="520670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1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Ehyt ry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28" y="1420008"/>
            <a:ext cx="12120072" cy="54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Ohjaamo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7887"/>
            <a:ext cx="12192000" cy="54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9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Kamppailulajeja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5" y="1357201"/>
            <a:ext cx="12084425" cy="54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34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Samba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912" y="1825625"/>
            <a:ext cx="2872291" cy="4351338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4495" y="1825625"/>
            <a:ext cx="2443482" cy="435133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59" y="1690688"/>
            <a:ext cx="28292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8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Valma maahanmuuttajaopiskelijat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887"/>
            <a:ext cx="12191999" cy="56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2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Asuntolan väen </a:t>
            </a:r>
            <a:br>
              <a:rPr lang="fi-FI" dirty="0"/>
            </a:br>
            <a:r>
              <a:rPr lang="fi-FI" dirty="0"/>
              <a:t>monikulttuurisuusilta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250" y="96819"/>
            <a:ext cx="5365749" cy="67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0058400" cy="56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4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0058400" cy="56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93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33" y="0"/>
            <a:ext cx="385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04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Monikulttuurisuusillassa ruokaa, luento ja näyttely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222"/>
            <a:ext cx="11951745" cy="54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Sovitaan päivä ja ilmoitetaan Saku ry:lle</a:t>
            </a:r>
          </a:p>
          <a:p>
            <a:r>
              <a:rPr lang="fi-FI" dirty="0"/>
              <a:t>Varataan riittävän iso tila</a:t>
            </a:r>
          </a:p>
          <a:p>
            <a:r>
              <a:rPr lang="fi-FI" dirty="0" err="1"/>
              <a:t>Kontaktoidaan</a:t>
            </a:r>
            <a:r>
              <a:rPr lang="fi-FI" dirty="0"/>
              <a:t> yhteistyötahot, jotta varaavat päivän kalenteriin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Mielenterveystalo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Poliisi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Ehyt 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Nuoriso- vapaa-aika ja kulttuuritoimi mukaan lukien etsivät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Ohjaamo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Seurakunta 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127" y="0"/>
            <a:ext cx="2165873" cy="28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Valman maahanmuuttajaopiskelijat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911"/>
            <a:ext cx="12209930" cy="56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23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0058400" cy="56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0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Iltatapahtuma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Sekä hyvinvointimessuilla ja monikulttuurisuus illassa oli n. kymmenen </a:t>
            </a:r>
            <a:r>
              <a:rPr lang="fi-FI" dirty="0" err="1"/>
              <a:t>valmaopiskelijan</a:t>
            </a:r>
            <a:r>
              <a:rPr lang="fi-FI" dirty="0"/>
              <a:t> tekemä diaesitys </a:t>
            </a:r>
          </a:p>
          <a:p>
            <a:pPr marL="0" indent="0">
              <a:buNone/>
            </a:pPr>
            <a:r>
              <a:rPr lang="fi-FI" dirty="0"/>
              <a:t>    oman maansa asioista.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77" y="2801144"/>
            <a:ext cx="1981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3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51584" y="548681"/>
            <a:ext cx="7772400" cy="1470025"/>
          </a:xfrm>
        </p:spPr>
        <p:txBody>
          <a:bodyPr>
            <a:normAutofit/>
          </a:bodyPr>
          <a:lstStyle/>
          <a:p>
            <a:r>
              <a:rPr lang="fi-FI" dirty="0"/>
              <a:t>Somalia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fi-FI" dirty="0">
              <a:solidFill>
                <a:srgbClr val="DD4B39"/>
              </a:solidFill>
              <a:effectLst/>
            </a:endParaRPr>
          </a:p>
          <a:p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2259334"/>
            <a:ext cx="5541535" cy="369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3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Somalia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19536" y="1340769"/>
            <a:ext cx="3672408" cy="4929411"/>
          </a:xfrm>
        </p:spPr>
        <p:txBody>
          <a:bodyPr>
            <a:normAutofit/>
          </a:bodyPr>
          <a:lstStyle/>
          <a:p>
            <a:r>
              <a:rPr lang="fi-FI" sz="2000" dirty="0"/>
              <a:t>Uskonto Islam</a:t>
            </a:r>
          </a:p>
          <a:p>
            <a:r>
              <a:rPr lang="fi-FI" sz="2000" dirty="0"/>
              <a:t>Kaikki somalit ovat islamin </a:t>
            </a:r>
            <a:r>
              <a:rPr lang="fi-FI" sz="2000" dirty="0" err="1"/>
              <a:t>uskoisia</a:t>
            </a:r>
            <a:endParaRPr lang="fi-FI" sz="2000" dirty="0"/>
          </a:p>
          <a:p>
            <a:r>
              <a:rPr lang="fi-FI" sz="2000" dirty="0"/>
              <a:t>Itsenäisyyspäivä 1.7.1960</a:t>
            </a:r>
          </a:p>
          <a:p>
            <a:r>
              <a:rPr lang="fi-FI" sz="2000" dirty="0"/>
              <a:t>Noin 12 miljoonaa asukasta</a:t>
            </a:r>
          </a:p>
          <a:p>
            <a:r>
              <a:rPr lang="fi-FI" sz="2000" dirty="0"/>
              <a:t>Raha: </a:t>
            </a:r>
            <a:r>
              <a:rPr lang="fi-FI" sz="2000" b="1" dirty="0"/>
              <a:t>shillinki</a:t>
            </a:r>
          </a:p>
          <a:p>
            <a:r>
              <a:rPr lang="fi-FI" sz="2000" dirty="0"/>
              <a:t>Pääkaupunki </a:t>
            </a:r>
            <a:r>
              <a:rPr lang="fi-FI" sz="2000" b="1" dirty="0"/>
              <a:t>Mogadishu</a:t>
            </a:r>
            <a:r>
              <a:rPr lang="fi-FI" sz="2000" dirty="0"/>
              <a:t> (2,6 milj. asukasta)</a:t>
            </a:r>
          </a:p>
          <a:p>
            <a:r>
              <a:rPr lang="fi-FI" sz="2000" dirty="0"/>
              <a:t>Presidentti Hassan </a:t>
            </a:r>
            <a:r>
              <a:rPr lang="fi-FI" sz="2000" dirty="0" err="1"/>
              <a:t>Sheikh</a:t>
            </a:r>
            <a:r>
              <a:rPr lang="fi-FI" sz="2000" dirty="0"/>
              <a:t> </a:t>
            </a:r>
            <a:r>
              <a:rPr lang="fi-FI" sz="2000" dirty="0" err="1"/>
              <a:t>Mahmoud</a:t>
            </a:r>
            <a:endParaRPr lang="fi-FI" sz="2000" dirty="0"/>
          </a:p>
          <a:p>
            <a:r>
              <a:rPr lang="fi-FI" sz="2000" dirty="0"/>
              <a:t>Pääministeri on Omar </a:t>
            </a:r>
            <a:r>
              <a:rPr lang="fi-FI" sz="2000" dirty="0" err="1"/>
              <a:t>Abdirashid</a:t>
            </a:r>
            <a:r>
              <a:rPr lang="fi-FI" sz="2000" dirty="0"/>
              <a:t> Ali </a:t>
            </a:r>
            <a:r>
              <a:rPr lang="fi-FI" sz="2000" dirty="0" err="1"/>
              <a:t>Sharmarke</a:t>
            </a:r>
            <a:endParaRPr lang="fi-FI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1340768"/>
            <a:ext cx="4193081" cy="28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365105"/>
            <a:ext cx="2087982" cy="203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34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91544" y="1268761"/>
            <a:ext cx="8219256" cy="4857403"/>
          </a:xfrm>
        </p:spPr>
        <p:txBody>
          <a:bodyPr/>
          <a:lstStyle/>
          <a:p>
            <a:r>
              <a:rPr lang="fi-FI" sz="2400" dirty="0"/>
              <a:t>Islam kieltää lihan syönnin</a:t>
            </a:r>
          </a:p>
          <a:p>
            <a:r>
              <a:rPr lang="fi-FI" sz="2400" dirty="0"/>
              <a:t>Syödään paljon riisiä ja maitoa</a:t>
            </a:r>
          </a:p>
          <a:p>
            <a:r>
              <a:rPr lang="fi-FI" sz="2400" dirty="0"/>
              <a:t>Myös puuroa syödään paljon</a:t>
            </a:r>
          </a:p>
          <a:p>
            <a:r>
              <a:rPr lang="fi-FI" sz="2400" dirty="0" err="1"/>
              <a:t>Anjeelo</a:t>
            </a:r>
            <a:r>
              <a:rPr lang="fi-FI" sz="2400" dirty="0"/>
              <a:t> ja </a:t>
            </a:r>
            <a:r>
              <a:rPr lang="fi-FI" sz="2400" dirty="0" err="1"/>
              <a:t>sanbuuse</a:t>
            </a:r>
            <a:endParaRPr lang="fi-FI" sz="2400" dirty="0"/>
          </a:p>
          <a:p>
            <a:r>
              <a:rPr lang="fi-FI" sz="2400" dirty="0" err="1"/>
              <a:t>Lahoh</a:t>
            </a:r>
            <a:r>
              <a:rPr lang="fi-FI" sz="2400" dirty="0"/>
              <a:t>: Tyypillinen </a:t>
            </a:r>
            <a:r>
              <a:rPr lang="fi-FI" sz="2400" dirty="0" err="1"/>
              <a:t>aamianen</a:t>
            </a:r>
            <a:endParaRPr lang="fi-FI" sz="24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7" y="3501008"/>
            <a:ext cx="355239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595595"/>
            <a:ext cx="2821212" cy="22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03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3717033"/>
            <a:ext cx="2682999" cy="200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847528" y="1009986"/>
            <a:ext cx="74168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Lampaan lihaa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Maitoa saadaan kamelista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Odkac</a:t>
            </a:r>
            <a:r>
              <a:rPr lang="fi-FI" sz="2400" dirty="0"/>
              <a:t> lihaa </a:t>
            </a:r>
            <a:r>
              <a:rPr lang="fi-FI" sz="2400" dirty="0" err="1"/>
              <a:t>pilkottunua</a:t>
            </a: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68" y="3501008"/>
            <a:ext cx="402343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187732"/>
            <a:ext cx="30480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40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80" y="476673"/>
            <a:ext cx="4425081" cy="33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991544" y="476672"/>
            <a:ext cx="36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Soor</a:t>
            </a:r>
            <a:r>
              <a:rPr lang="fi-FI" sz="2400" dirty="0"/>
              <a:t>: syödään päivällisellä. Se syödään lusikalla, sisältää kastikkeen, vihanneksia ja lihaa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Keitto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149080"/>
            <a:ext cx="384042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uvahaun tulos haulle cunto somali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90" y="3859038"/>
            <a:ext cx="3766687" cy="26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8628" y="2276872"/>
            <a:ext cx="2379340" cy="158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407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Eläimet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Somaliassa elävät eläimet: kamelit, lampaat ja lehmät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30406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252249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30" y="3355883"/>
            <a:ext cx="3114671" cy="17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54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Islam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19536" y="1412777"/>
            <a:ext cx="5616624" cy="4713387"/>
          </a:xfrm>
        </p:spPr>
        <p:txBody>
          <a:bodyPr/>
          <a:lstStyle/>
          <a:p>
            <a:r>
              <a:rPr lang="fi-FI" sz="2400" dirty="0"/>
              <a:t>Kaikki somalit ovat islameja, suurin osa kuuluu Sunnalaisuuden suuntaukseen</a:t>
            </a:r>
          </a:p>
          <a:p>
            <a:r>
              <a:rPr lang="fi-FI" sz="2400" dirty="0"/>
              <a:t>Muhammed on profeetta</a:t>
            </a:r>
          </a:p>
          <a:p>
            <a:r>
              <a:rPr lang="fi-FI" sz="2400" dirty="0"/>
              <a:t>Joka päivä rukoillaan viisi kertaa</a:t>
            </a:r>
          </a:p>
          <a:p>
            <a:r>
              <a:rPr lang="fi-FI" sz="2400" dirty="0"/>
              <a:t>Islamien pyhäkirja on Koraani</a:t>
            </a:r>
          </a:p>
          <a:p>
            <a:r>
              <a:rPr lang="fi-FI" sz="2400" dirty="0"/>
              <a:t>Lapsille opetetaan Koraania</a:t>
            </a:r>
          </a:p>
          <a:p>
            <a:r>
              <a:rPr lang="fi-FI" sz="2400" dirty="0"/>
              <a:t>Koraanin opettelu aloitetaan 4-5 –</a:t>
            </a:r>
            <a:r>
              <a:rPr lang="fi-FI" sz="2400" dirty="0" err="1"/>
              <a:t>vuotiaana</a:t>
            </a:r>
            <a:endParaRPr lang="fi-FI" sz="2400" dirty="0"/>
          </a:p>
          <a:p>
            <a:r>
              <a:rPr lang="fi-FI" sz="2400" dirty="0"/>
              <a:t>Osa ihmisistä asuu kaupungissa, osa maalla</a:t>
            </a:r>
          </a:p>
          <a:p>
            <a:endParaRPr lang="fi-F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3789040"/>
            <a:ext cx="3179845" cy="23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55" y="1484785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28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Nuorisokeskus Villa </a:t>
            </a:r>
            <a:r>
              <a:rPr lang="fi-FI" dirty="0" err="1"/>
              <a:t>Elba</a:t>
            </a:r>
            <a:endParaRPr lang="fi-FI" dirty="0"/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SPR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Suuhygienistit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Urheiluseurat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Päihdekeskus Portti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Ollaan yhteydessä paikallislehtiin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96" y="0"/>
            <a:ext cx="3854712" cy="67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7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Vaatteet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4221088"/>
            <a:ext cx="2598035" cy="194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2063552" y="1340769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Kulttuurivaate: </a:t>
            </a:r>
            <a:r>
              <a:rPr lang="fi-FI" dirty="0" err="1"/>
              <a:t>Hido</a:t>
            </a:r>
            <a:r>
              <a:rPr lang="fi-FI" dirty="0"/>
              <a:t> </a:t>
            </a:r>
            <a:r>
              <a:rPr lang="fi-FI" dirty="0" err="1"/>
              <a:t>iyo</a:t>
            </a:r>
            <a:r>
              <a:rPr lang="fi-FI" dirty="0"/>
              <a:t> </a:t>
            </a:r>
            <a:r>
              <a:rPr lang="fi-FI" dirty="0" err="1"/>
              <a:t>dhaqan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484785"/>
            <a:ext cx="4442809" cy="26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32" y="2204865"/>
            <a:ext cx="3684637" cy="314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01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Henna-tatuoinnit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132857"/>
            <a:ext cx="6884174" cy="45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927648" y="1340769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Naiset pitävät usein henna-tatuointeja käsissään häissä ja muissa juhlatilaisuuksissa</a:t>
            </a:r>
          </a:p>
        </p:txBody>
      </p:sp>
    </p:spTree>
    <p:extLst>
      <p:ext uri="{BB962C8B-B14F-4D97-AF65-F5344CB8AC3E}">
        <p14:creationId xmlns:p14="http://schemas.microsoft.com/office/powerpoint/2010/main" val="1486145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075240" cy="922114"/>
          </a:xfrm>
        </p:spPr>
        <p:txBody>
          <a:bodyPr/>
          <a:lstStyle/>
          <a:p>
            <a:r>
              <a:rPr lang="fi-FI" dirty="0"/>
              <a:t>Ruukut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95" y="2361426"/>
            <a:ext cx="3358352" cy="31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Kuvahaun tulos haulle hido iyo dhaq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708920"/>
            <a:ext cx="42359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567608" y="19888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Girgiire</a:t>
            </a:r>
            <a:r>
              <a:rPr lang="fi-FI" dirty="0"/>
              <a:t> </a:t>
            </a:r>
            <a:r>
              <a:rPr lang="fi-FI" dirty="0" err="1"/>
              <a:t>iyo</a:t>
            </a:r>
            <a:r>
              <a:rPr lang="fi-FI" dirty="0"/>
              <a:t> </a:t>
            </a:r>
            <a:r>
              <a:rPr lang="fi-FI" dirty="0" err="1"/>
              <a:t>dabqaad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7320136" y="17728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Dhiil</a:t>
            </a:r>
            <a:r>
              <a:rPr lang="fi-FI" dirty="0"/>
              <a:t> </a:t>
            </a:r>
            <a:r>
              <a:rPr lang="fi-FI" dirty="0" err="1"/>
              <a:t>iyu</a:t>
            </a:r>
            <a:r>
              <a:rPr lang="fi-FI" dirty="0"/>
              <a:t> </a:t>
            </a:r>
            <a:r>
              <a:rPr lang="fi-FI" dirty="0" err="1"/>
              <a:t>xaydho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6121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i-FI" sz="3600" dirty="0">
                <a:solidFill>
                  <a:prstClr val="black"/>
                </a:solidFill>
                <a:ea typeface="+mn-ea"/>
                <a:cs typeface="+mn-cs"/>
              </a:rPr>
              <a:t>Kieli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2207568" y="2060849"/>
            <a:ext cx="8003232" cy="4065315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Somaleilla on kaksi kieltä: </a:t>
            </a:r>
          </a:p>
          <a:p>
            <a:pPr marL="0" indent="0">
              <a:buNone/>
            </a:pPr>
            <a:r>
              <a:rPr lang="fi-FI" dirty="0" err="1"/>
              <a:t>Maaxatiri</a:t>
            </a:r>
            <a:r>
              <a:rPr lang="fi-FI" dirty="0"/>
              <a:t> ja </a:t>
            </a:r>
          </a:p>
          <a:p>
            <a:pPr marL="0" indent="0">
              <a:buNone/>
            </a:pPr>
            <a:r>
              <a:rPr lang="fi-FI" dirty="0" err="1"/>
              <a:t>maay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7672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85" y="4509120"/>
            <a:ext cx="2571022" cy="192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595657"/>
            <a:ext cx="3437062" cy="229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6528048" y="22048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Buurta</a:t>
            </a:r>
            <a:endParaRPr lang="fi-FI" dirty="0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060849"/>
            <a:ext cx="2859054" cy="21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2711624" y="17008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Badda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3017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07568" y="0"/>
            <a:ext cx="7776864" cy="1556792"/>
          </a:xfrm>
        </p:spPr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31504" y="1772816"/>
            <a:ext cx="8784976" cy="4752528"/>
          </a:xfrm>
        </p:spPr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561147"/>
            <a:ext cx="2448272" cy="23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43200"/>
            <a:ext cx="2438400" cy="219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3632" y="2780187"/>
            <a:ext cx="1927820" cy="212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5087888" y="40466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Herkkuja</a:t>
            </a:r>
          </a:p>
        </p:txBody>
      </p:sp>
    </p:spTree>
    <p:extLst>
      <p:ext uri="{BB962C8B-B14F-4D97-AF65-F5344CB8AC3E}">
        <p14:creationId xmlns:p14="http://schemas.microsoft.com/office/powerpoint/2010/main" val="1015775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9576" y="1166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dirty="0"/>
              <a:t>Itsenäisyyspäivän pukeutuminen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47528" y="1868131"/>
            <a:ext cx="7848872" cy="4869160"/>
          </a:xfrm>
        </p:spPr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244970"/>
            <a:ext cx="4018181" cy="284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13" y="2479003"/>
            <a:ext cx="4619694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738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Sayyid</a:t>
            </a:r>
            <a:r>
              <a:rPr lang="fi-FI" dirty="0"/>
              <a:t> Muhammad </a:t>
            </a:r>
            <a:r>
              <a:rPr lang="fi-FI" dirty="0" err="1"/>
              <a:t>Abdullah</a:t>
            </a:r>
            <a:r>
              <a:rPr lang="fi-FI" dirty="0"/>
              <a:t> Hassan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77" y="2060848"/>
            <a:ext cx="3046139" cy="454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719736" y="141277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Somalialaisten uskonnollinen ja kansallinen johtaja</a:t>
            </a:r>
          </a:p>
        </p:txBody>
      </p:sp>
    </p:spTree>
    <p:extLst>
      <p:ext uri="{BB962C8B-B14F-4D97-AF65-F5344CB8AC3E}">
        <p14:creationId xmlns:p14="http://schemas.microsoft.com/office/powerpoint/2010/main" val="3735133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ddha-was-born-in-nepal-103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708" y="0"/>
            <a:ext cx="3263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 Rounded MT Bold"/>
                <a:cs typeface="Arial Rounded MT Bold"/>
              </a:rPr>
              <a:t>NEPAL</a:t>
            </a:r>
          </a:p>
        </p:txBody>
      </p:sp>
    </p:spTree>
    <p:extLst>
      <p:ext uri="{BB962C8B-B14F-4D97-AF65-F5344CB8AC3E}">
        <p14:creationId xmlns:p14="http://schemas.microsoft.com/office/powerpoint/2010/main" val="4686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sia_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11559"/>
          <a:stretch>
            <a:fillRect/>
          </a:stretch>
        </p:blipFill>
        <p:spPr>
          <a:xfrm>
            <a:off x="1641624" y="640080"/>
            <a:ext cx="5895931" cy="436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34" y="91440"/>
            <a:ext cx="7520940" cy="3959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 Black"/>
                <a:cs typeface="Arial Black"/>
              </a:rPr>
              <a:t>Nepal in World Map</a:t>
            </a:r>
          </a:p>
        </p:txBody>
      </p:sp>
      <p:pic>
        <p:nvPicPr>
          <p:cNvPr id="5" name="Picture 4" descr="Nepal-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1" y="3590506"/>
            <a:ext cx="5481970" cy="326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050926" y="3128842"/>
            <a:ext cx="310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/>
                <a:cs typeface="Arial Black"/>
              </a:rPr>
              <a:t>NEPAL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624" y="4379778"/>
            <a:ext cx="58959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>
                <a:latin typeface="Arial Black"/>
                <a:cs typeface="Arial Black"/>
              </a:rPr>
              <a:t>Väestö</a:t>
            </a:r>
            <a:r>
              <a:rPr lang="en-US" dirty="0">
                <a:latin typeface="Arial Black"/>
                <a:cs typeface="Arial Black"/>
              </a:rPr>
              <a:t> :  30,986,975</a:t>
            </a:r>
          </a:p>
          <a:p>
            <a:r>
              <a:rPr lang="en-US" dirty="0" err="1">
                <a:latin typeface="Arial Black"/>
                <a:cs typeface="Arial Black"/>
              </a:rPr>
              <a:t>Pinta</a:t>
            </a:r>
            <a:r>
              <a:rPr lang="en-US" dirty="0">
                <a:latin typeface="Arial Black"/>
                <a:cs typeface="Arial Black"/>
              </a:rPr>
              <a:t>- </a:t>
            </a:r>
            <a:r>
              <a:rPr lang="en-US" dirty="0" err="1">
                <a:latin typeface="Arial Black"/>
                <a:cs typeface="Arial Black"/>
              </a:rPr>
              <a:t>ala</a:t>
            </a:r>
            <a:r>
              <a:rPr lang="en-US" dirty="0">
                <a:latin typeface="Arial Black"/>
                <a:cs typeface="Arial Black"/>
              </a:rPr>
              <a:t>:    147,181 km2</a:t>
            </a:r>
          </a:p>
          <a:p>
            <a:r>
              <a:rPr lang="en-US" dirty="0" err="1">
                <a:latin typeface="Arial Black"/>
                <a:cs typeface="Arial Black"/>
              </a:rPr>
              <a:t>Pääkaupunki</a:t>
            </a:r>
            <a:r>
              <a:rPr lang="en-US" dirty="0">
                <a:latin typeface="Arial Black"/>
                <a:cs typeface="Arial Black"/>
              </a:rPr>
              <a:t>:   Kathmandu</a:t>
            </a:r>
          </a:p>
          <a:p>
            <a:r>
              <a:rPr lang="en-US" dirty="0" err="1">
                <a:latin typeface="Arial Black"/>
                <a:cs typeface="Arial Black"/>
              </a:rPr>
              <a:t>Presidentti</a:t>
            </a:r>
            <a:r>
              <a:rPr lang="en-US" dirty="0">
                <a:latin typeface="Arial Black"/>
                <a:cs typeface="Arial Black"/>
              </a:rPr>
              <a:t>:   Ram </a:t>
            </a:r>
            <a:r>
              <a:rPr lang="en-US" dirty="0" err="1">
                <a:latin typeface="Arial Black"/>
                <a:cs typeface="Arial Black"/>
              </a:rPr>
              <a:t>Baran</a:t>
            </a:r>
            <a:r>
              <a:rPr lang="en-US" dirty="0">
                <a:latin typeface="Arial Black"/>
                <a:cs typeface="Arial Black"/>
              </a:rPr>
              <a:t> </a:t>
            </a:r>
            <a:r>
              <a:rPr lang="en-US" dirty="0" err="1">
                <a:latin typeface="Arial Black"/>
                <a:cs typeface="Arial Black"/>
              </a:rPr>
              <a:t>Yadav</a:t>
            </a:r>
            <a:endParaRPr lang="en-US" dirty="0">
              <a:latin typeface="Arial Black"/>
              <a:cs typeface="Arial Black"/>
            </a:endParaRPr>
          </a:p>
          <a:p>
            <a:r>
              <a:rPr lang="en-US" dirty="0" err="1">
                <a:latin typeface="Arial Black"/>
                <a:cs typeface="Arial Black"/>
              </a:rPr>
              <a:t>Pääministeri</a:t>
            </a:r>
            <a:r>
              <a:rPr lang="en-US" dirty="0">
                <a:latin typeface="Arial Black"/>
                <a:cs typeface="Arial Black"/>
              </a:rPr>
              <a:t>: </a:t>
            </a:r>
            <a:r>
              <a:rPr lang="en-US" dirty="0" err="1">
                <a:latin typeface="Arial Black"/>
                <a:cs typeface="Arial Black"/>
              </a:rPr>
              <a:t>Sushil</a:t>
            </a:r>
            <a:r>
              <a:rPr lang="en-US" dirty="0">
                <a:latin typeface="Arial Black"/>
                <a:cs typeface="Arial Black"/>
              </a:rPr>
              <a:t> </a:t>
            </a:r>
            <a:r>
              <a:rPr lang="en-US" dirty="0" err="1">
                <a:latin typeface="Arial Black"/>
                <a:cs typeface="Arial Black"/>
              </a:rPr>
              <a:t>Koirala</a:t>
            </a:r>
            <a:endParaRPr lang="en-US" dirty="0">
              <a:latin typeface="Arial Black"/>
              <a:cs typeface="Arial Black"/>
            </a:endParaRPr>
          </a:p>
          <a:p>
            <a:r>
              <a:rPr lang="en-US" dirty="0" err="1">
                <a:latin typeface="Arial Black"/>
                <a:cs typeface="Arial Black"/>
              </a:rPr>
              <a:t>Uskonto</a:t>
            </a:r>
            <a:r>
              <a:rPr lang="en-US" dirty="0">
                <a:latin typeface="Arial Black"/>
                <a:cs typeface="Arial Black"/>
              </a:rPr>
              <a:t>:        Hindu, Buddhist, Muslim, </a:t>
            </a:r>
            <a:r>
              <a:rPr lang="en-US" dirty="0" err="1">
                <a:latin typeface="Arial Black"/>
                <a:cs typeface="Arial Black"/>
              </a:rPr>
              <a:t>Toinen</a:t>
            </a:r>
            <a:endParaRPr lang="en-US" dirty="0">
              <a:latin typeface="Arial Black"/>
              <a:cs typeface="Arial Black"/>
            </a:endParaRPr>
          </a:p>
          <a:p>
            <a:r>
              <a:rPr lang="en-US" dirty="0" err="1">
                <a:latin typeface="Arial Black"/>
                <a:cs typeface="Arial Black"/>
              </a:rPr>
              <a:t>Kielet</a:t>
            </a:r>
            <a:r>
              <a:rPr lang="en-US" dirty="0">
                <a:latin typeface="Arial Black"/>
                <a:cs typeface="Arial Black"/>
              </a:rPr>
              <a:t>:            Nepali </a:t>
            </a:r>
            <a:r>
              <a:rPr lang="en-US" dirty="0" err="1">
                <a:latin typeface="Arial Black"/>
                <a:cs typeface="Arial Black"/>
              </a:rPr>
              <a:t>Kieli</a:t>
            </a:r>
            <a:endParaRPr lang="en-US" dirty="0">
              <a:latin typeface="Arial Black"/>
              <a:cs typeface="Arial Black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president-ram-bara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35" y="129320"/>
            <a:ext cx="2024878" cy="263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16911" y="2453884"/>
            <a:ext cx="3091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 Black"/>
                <a:cs typeface="Arial Black"/>
              </a:rPr>
              <a:t>Presidentti</a:t>
            </a:r>
            <a:r>
              <a:rPr lang="en-US" sz="1400" dirty="0">
                <a:latin typeface="Arial Black"/>
                <a:cs typeface="Arial Black"/>
              </a:rPr>
              <a:t>, Ram </a:t>
            </a:r>
            <a:r>
              <a:rPr lang="en-US" sz="1400" dirty="0" err="1">
                <a:latin typeface="Arial Black"/>
                <a:cs typeface="Arial Black"/>
              </a:rPr>
              <a:t>Baran</a:t>
            </a:r>
            <a:r>
              <a:rPr lang="en-US" sz="1400" dirty="0">
                <a:latin typeface="Arial Black"/>
                <a:cs typeface="Arial Black"/>
              </a:rPr>
              <a:t> </a:t>
            </a:r>
            <a:r>
              <a:rPr lang="en-US" sz="1400" dirty="0" err="1">
                <a:latin typeface="Arial Black"/>
                <a:cs typeface="Arial Black"/>
              </a:rPr>
              <a:t>Yadav</a:t>
            </a:r>
            <a:endParaRPr lang="en-US" sz="1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844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Omasta oppilaitoksesta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Tutorit</a:t>
            </a:r>
          </a:p>
          <a:p>
            <a:r>
              <a:rPr lang="fi-FI" dirty="0"/>
              <a:t>Asuntolatoiminta</a:t>
            </a:r>
          </a:p>
          <a:p>
            <a:r>
              <a:rPr lang="fi-FI" dirty="0"/>
              <a:t>Opiskelijahuolto</a:t>
            </a:r>
          </a:p>
          <a:p>
            <a:r>
              <a:rPr lang="fi-FI" dirty="0"/>
              <a:t>Opiskelijakunta</a:t>
            </a:r>
          </a:p>
          <a:p>
            <a:r>
              <a:rPr lang="fi-FI" dirty="0"/>
              <a:t>Opettajat ja opiskelijat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Nuoriso- ja vapaa-ajan ohjaajat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Lähihoitajat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Parturi-kampaajat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Elintarvikeala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64" y="0"/>
            <a:ext cx="47154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7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-MOUNT-EVEREST-faceboo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241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86429" y="5890688"/>
            <a:ext cx="8800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 Black"/>
                <a:cs typeface="Arial Black"/>
              </a:rPr>
              <a:t>Mount Everest , one of the highest mountain of the world is in Nepal (8,848 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755" y="428279"/>
            <a:ext cx="37653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HIMALAYAS</a:t>
            </a:r>
          </a:p>
        </p:txBody>
      </p:sp>
    </p:spTree>
    <p:extLst>
      <p:ext uri="{BB962C8B-B14F-4D97-AF65-F5344CB8AC3E}">
        <p14:creationId xmlns:p14="http://schemas.microsoft.com/office/powerpoint/2010/main" val="3317672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l_Bh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18271"/>
          <a:stretch>
            <a:fillRect/>
          </a:stretch>
        </p:blipFill>
        <p:spPr>
          <a:xfrm>
            <a:off x="1524001" y="1"/>
            <a:ext cx="4459406" cy="3642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om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73" y="1"/>
            <a:ext cx="4684593" cy="3642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el-roti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42720"/>
            <a:ext cx="4459406" cy="3322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wee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72" y="3642721"/>
            <a:ext cx="4625528" cy="3322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91275" y="2732124"/>
            <a:ext cx="5227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/>
                <a:cs typeface="Arial Black"/>
              </a:rPr>
              <a:t>NEPALI RUOKA</a:t>
            </a:r>
          </a:p>
        </p:txBody>
      </p:sp>
    </p:spTree>
    <p:extLst>
      <p:ext uri="{BB962C8B-B14F-4D97-AF65-F5344CB8AC3E}">
        <p14:creationId xmlns:p14="http://schemas.microsoft.com/office/powerpoint/2010/main" val="2988360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autiful-Kathmandu-C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7686"/>
          <a:stretch>
            <a:fillRect/>
          </a:stretch>
        </p:blipFill>
        <p:spPr>
          <a:xfrm>
            <a:off x="1524000" y="-204390"/>
            <a:ext cx="9144000" cy="70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07932" y="583971"/>
            <a:ext cx="804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KATHMANDU   </a:t>
            </a:r>
            <a:r>
              <a:rPr lang="en-US" sz="3600" dirty="0" err="1">
                <a:solidFill>
                  <a:schemeClr val="bg1"/>
                </a:solidFill>
                <a:latin typeface="Arial Black"/>
                <a:cs typeface="Arial Black"/>
              </a:rPr>
              <a:t>Pääkaupunki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72383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42cf7d09abdae5faa2e2f03dd299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20" y="0"/>
            <a:ext cx="3147781" cy="398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 descr="Miss-Nepal-Culture-2015-Photo-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0" r="4890"/>
          <a:stretch>
            <a:fillRect/>
          </a:stretch>
        </p:blipFill>
        <p:spPr>
          <a:xfrm>
            <a:off x="1524001" y="0"/>
            <a:ext cx="5996219" cy="3544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eej-2014^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60404"/>
            <a:ext cx="3307640" cy="3697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onam-Lhosar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50" y="2592031"/>
            <a:ext cx="3322406" cy="4265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urung 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56" y="3544640"/>
            <a:ext cx="2868344" cy="331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eart 9"/>
          <p:cNvSpPr/>
          <p:nvPr/>
        </p:nvSpPr>
        <p:spPr>
          <a:xfrm>
            <a:off x="7932553" y="5823848"/>
            <a:ext cx="856442" cy="1034153"/>
          </a:xfrm>
          <a:prstGeom prst="hear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83808" y="2032063"/>
            <a:ext cx="71911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5FF61"/>
                </a:solidFill>
                <a:latin typeface="Arial Black"/>
                <a:cs typeface="Arial Black"/>
              </a:rPr>
              <a:t>NEPALI NATIONAL DRESSES</a:t>
            </a:r>
          </a:p>
        </p:txBody>
      </p:sp>
    </p:spTree>
    <p:extLst>
      <p:ext uri="{BB962C8B-B14F-4D97-AF65-F5344CB8AC3E}">
        <p14:creationId xmlns:p14="http://schemas.microsoft.com/office/powerpoint/2010/main" val="28908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684858351_cd7b97489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44" y="-1"/>
            <a:ext cx="47543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ontent Placeholder 3" descr="laligura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0164"/>
          <a:stretch>
            <a:fillRect/>
          </a:stretch>
        </p:blipFill>
        <p:spPr>
          <a:xfrm>
            <a:off x="1524000" y="1"/>
            <a:ext cx="4991100" cy="352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Danf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87820"/>
            <a:ext cx="4389644" cy="4170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021151" y="561194"/>
            <a:ext cx="18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Flag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561194"/>
            <a:ext cx="47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/>
                <a:cs typeface="Arial Black"/>
              </a:rPr>
              <a:t>National flower </a:t>
            </a:r>
            <a:r>
              <a:rPr lang="en-US" sz="2400" dirty="0" err="1">
                <a:solidFill>
                  <a:schemeClr val="bg1"/>
                </a:solidFill>
                <a:latin typeface="Arial Black"/>
                <a:cs typeface="Arial Black"/>
              </a:rPr>
              <a:t>Laligurash</a:t>
            </a:r>
            <a:endParaRPr lang="en-US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1196" y="3267403"/>
            <a:ext cx="358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/>
                <a:cs typeface="Arial Black"/>
              </a:rPr>
              <a:t>National bird</a:t>
            </a:r>
            <a:r>
              <a:rPr lang="en-US" sz="28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/>
                <a:cs typeface="Arial Black"/>
              </a:rPr>
              <a:t>Danfe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9610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937105841_865f0482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3" b="14053"/>
          <a:stretch>
            <a:fillRect/>
          </a:stretch>
        </p:blipFill>
        <p:spPr>
          <a:xfrm>
            <a:off x="1524001" y="3334460"/>
            <a:ext cx="4534904" cy="35235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125347_Nepal_Kathmandu_Durbar Square_Temples_shutterstock_1108065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06" y="102680"/>
            <a:ext cx="4445000" cy="3220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udhanath-stupa-kathmand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06" y="3334460"/>
            <a:ext cx="4609094" cy="3523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mitabh-Monasta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6878"/>
            <a:ext cx="4409212" cy="3220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103990" y="2968416"/>
            <a:ext cx="513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9406" y="1713115"/>
            <a:ext cx="5286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6600"/>
                </a:solidFill>
                <a:latin typeface="Arial Black"/>
                <a:cs typeface="Arial Black"/>
              </a:rPr>
              <a:t>Temples in Nepal</a:t>
            </a:r>
          </a:p>
        </p:txBody>
      </p:sp>
    </p:spTree>
    <p:extLst>
      <p:ext uri="{BB962C8B-B14F-4D97-AF65-F5344CB8AC3E}">
        <p14:creationId xmlns:p14="http://schemas.microsoft.com/office/powerpoint/2010/main" val="2852079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CCFF"/>
                </a:solidFill>
              </a:rPr>
              <a:t>Seuraavat messut 4.10.2017</a:t>
            </a:r>
            <a:endParaRPr lang="fi-FI" b="1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1191" y="258184"/>
            <a:ext cx="3710106" cy="460450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247426" y="2967335"/>
            <a:ext cx="63147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FFCCFF"/>
                </a:solidFill>
              </a:rPr>
              <a:t>Mukana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b="1" dirty="0">
                <a:solidFill>
                  <a:srgbClr val="FFCCFF"/>
                </a:solidFill>
              </a:rPr>
              <a:t>edellisten lisäksi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b="1" dirty="0">
                <a:solidFill>
                  <a:srgbClr val="FFCCFF"/>
                </a:solidFill>
              </a:rPr>
              <a:t>KPV jalkapalloa koulupäivien päätteeksi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b="1" dirty="0">
                <a:solidFill>
                  <a:srgbClr val="FFCCFF"/>
                </a:solidFill>
              </a:rPr>
              <a:t>Lape-hanke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b="1" dirty="0">
                <a:solidFill>
                  <a:srgbClr val="FFCCFF"/>
                </a:solidFill>
              </a:rPr>
              <a:t>päihdelääkärin luento aloittaville opiskelijoille päihteiden haitoista sekä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b="1" dirty="0">
                <a:solidFill>
                  <a:srgbClr val="FFCCFF"/>
                </a:solidFill>
              </a:rPr>
              <a:t>luento mielenterveyden itsehoitomalleista </a:t>
            </a:r>
            <a:r>
              <a:rPr lang="fi-FI" b="1" dirty="0">
                <a:solidFill>
                  <a:srgbClr val="FFCCFF"/>
                </a:solidFill>
                <a:hlinkClick r:id="rId3"/>
              </a:rPr>
              <a:t>https://www.mielenterveystalo.fi/aikuiset/itsehoito-ja-oppaat/itsehoito/Pages/default.aspx</a:t>
            </a:r>
            <a:endParaRPr lang="fi-FI" b="1" dirty="0">
              <a:solidFill>
                <a:srgbClr val="FFCC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i-FI" b="1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Omasta oppilaitoksesta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Hotelli- ja ravintola-ala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Turvallisuusala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Kennelala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Laboratorioala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/>
              <a:t>Maahanmuuttajaopiskelijat (tekevät diaesityksen oman maansa kulttuurista, ruuista ja tavoista sekä asettavat esittelypisteen, jossa esittelevät oman maansa vaatteita/koristeita/koruja)</a:t>
            </a:r>
          </a:p>
          <a:p>
            <a:pPr>
              <a:buFont typeface="Wingdings" panose="05000000000000000000" pitchFamily="2" charset="2"/>
              <a:buChar char="ü"/>
            </a:pPr>
            <a:endParaRPr lang="fi-FI" dirty="0"/>
          </a:p>
          <a:p>
            <a:pPr marL="0" indent="0">
              <a:buNone/>
            </a:pPr>
            <a:r>
              <a:rPr lang="fi-FI" dirty="0"/>
              <a:t>Kukin asettaa esittelypisteen ja järjestää oman alansa hyvinvointia lisäävää toimintaa.</a:t>
            </a:r>
          </a:p>
          <a:p>
            <a:pPr marL="0" indent="0">
              <a:buNone/>
            </a:pPr>
            <a:r>
              <a:rPr lang="fi-FI" dirty="0"/>
              <a:t>Yleensä on ollut myös luento opiskelijoille esim. terveydenhoitaja, poliisi ja pappi yhdessä </a:t>
            </a:r>
          </a:p>
          <a:p>
            <a:pPr marL="0" indent="0">
              <a:buNone/>
            </a:pPr>
            <a:r>
              <a:rPr lang="fi-FI" dirty="0"/>
              <a:t>Seksi ok, häirintä ei.</a:t>
            </a:r>
          </a:p>
          <a:p>
            <a:pPr marL="0" indent="0">
              <a:buNone/>
            </a:pPr>
            <a:r>
              <a:rPr lang="fi-FI" dirty="0"/>
              <a:t>Etsitään laulaja, soittaja tai DJ ja maksetaan palkkiona 100 E.</a:t>
            </a:r>
          </a:p>
          <a:p>
            <a:pPr marL="0" indent="0">
              <a:buNone/>
            </a:pPr>
            <a:r>
              <a:rPr lang="fi-FI" dirty="0"/>
              <a:t>Ollaan yhteydessä lukujärjestyksen tekijään ja vastuuohjaajiin, jotta 1 vuosikurssin opiskelijat kiertävät tasaisesti koko päivän salissa.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205" y="0"/>
            <a:ext cx="2793795" cy="30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5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Tilataan pikkupullia leipomosta 300 kpl:tta  0,20 s/kappale.</a:t>
            </a:r>
          </a:p>
          <a:p>
            <a:r>
              <a:rPr lang="fi-FI" dirty="0"/>
              <a:t>Ostetaan kahvipaketit elintarvikevarastolta.</a:t>
            </a:r>
          </a:p>
          <a:p>
            <a:r>
              <a:rPr lang="fi-FI" dirty="0"/>
              <a:t>Elintarvike ja hotelli- ja ravintola-alan opiskelijat pitävät kahviota, jossa tarjotaan kahvit esittelijöille ja myydään loput hintaan 1,50 E.</a:t>
            </a:r>
          </a:p>
          <a:p>
            <a:r>
              <a:rPr lang="fi-FI" dirty="0"/>
              <a:t>Tuotoilla ostetaan kahvi- ja pulla lippuja arvonnassa voittaneille.</a:t>
            </a:r>
          </a:p>
          <a:p>
            <a:r>
              <a:rPr lang="fi-FI" dirty="0"/>
              <a:t>Varataan pöydät luokista ja pyydetään kiinteistöhuollosta kantoapua sekä apua esiintymislavan kokoamisessa.</a:t>
            </a:r>
          </a:p>
          <a:p>
            <a:r>
              <a:rPr lang="fi-FI" dirty="0"/>
              <a:t>Pyydetään hotelli- ja ravintola-alan opettajalta pöytäliinat lainaan.</a:t>
            </a:r>
          </a:p>
          <a:p>
            <a:r>
              <a:rPr lang="fi-FI" dirty="0"/>
              <a:t>Asetellaan pöydät ja liinat.</a:t>
            </a:r>
          </a:p>
          <a:p>
            <a:r>
              <a:rPr lang="fi-FI" dirty="0"/>
              <a:t>Pyydetään sähköosastolta asentajat laittamaan lisää sähköpistokkeita.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85" y="0"/>
            <a:ext cx="3060883" cy="28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Varmistetaan että kaikki sujuu sutjakkaasti pöytien ja tilojen järjestelyissä varataan saksia, teippiä ja sinitarraa sekä karkkia.</a:t>
            </a:r>
          </a:p>
          <a:p>
            <a:r>
              <a:rPr lang="fi-FI" dirty="0"/>
              <a:t>Varmistetaan että kaikki vieraat tietävät mistä saa kahvia ja lounasta, joka tarjotaan eri organisaation edustajille ja opiskelijat syövät ammattikampuksella, mutta siitä menee lasku heidän toimipaikkaan.</a:t>
            </a:r>
          </a:p>
          <a:p>
            <a:r>
              <a:rPr lang="fi-FI" dirty="0"/>
              <a:t>Pyydetään kiinteistöhuollosta apua ja kannetaan pöydät takaisin, kerätään liinat ja roskat ja siistitään tila n. 20 min.</a:t>
            </a:r>
          </a:p>
          <a:p>
            <a:r>
              <a:rPr lang="fi-FI" dirty="0"/>
              <a:t>Kulut ruokailusta ja kahvituksista ja esiintyjästä n. 300 E.</a:t>
            </a:r>
          </a:p>
          <a:p>
            <a:r>
              <a:rPr lang="fi-FI" dirty="0"/>
              <a:t>Koordinoinnin työaika 540 E 3 päivää</a:t>
            </a:r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8683" y="1344706"/>
            <a:ext cx="4553688" cy="42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69981" y="50944"/>
            <a:ext cx="9034631" cy="1207701"/>
          </a:xfrm>
        </p:spPr>
        <p:txBody>
          <a:bodyPr/>
          <a:lstStyle/>
          <a:p>
            <a:r>
              <a:rPr lang="fi-FI" dirty="0"/>
              <a:t>Opiskeluhuollon pöytä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740"/>
            <a:ext cx="12192000" cy="56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3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9681</TotalTime>
  <Words>683</Words>
  <Application>Microsoft Office PowerPoint</Application>
  <PresentationFormat>Laajakuva</PresentationFormat>
  <Paragraphs>163</Paragraphs>
  <Slides>56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56</vt:i4>
      </vt:variant>
    </vt:vector>
  </HeadingPairs>
  <TitlesOfParts>
    <vt:vector size="63" baseType="lpstr">
      <vt:lpstr>Arial</vt:lpstr>
      <vt:lpstr>Arial Black</vt:lpstr>
      <vt:lpstr>Arial Rounded MT Bold</vt:lpstr>
      <vt:lpstr>Calibri</vt:lpstr>
      <vt:lpstr>Calibri Light</vt:lpstr>
      <vt:lpstr>Wingdings</vt:lpstr>
      <vt:lpstr>Office-teema</vt:lpstr>
      <vt:lpstr>HYVINVOINTIMESSUT  KESKI-POHJANMAAN AMMATTIOPISTOSSA</vt:lpstr>
      <vt:lpstr>PowerPoint-esitys</vt:lpstr>
      <vt:lpstr>MITEN?</vt:lpstr>
      <vt:lpstr>MITEN?</vt:lpstr>
      <vt:lpstr>Omasta oppilaitoksesta</vt:lpstr>
      <vt:lpstr>Omasta oppilaitoksesta</vt:lpstr>
      <vt:lpstr>MITEN?</vt:lpstr>
      <vt:lpstr>Miten?</vt:lpstr>
      <vt:lpstr>Opiskeluhuollon pöytä</vt:lpstr>
      <vt:lpstr>PowerPoint-esitys</vt:lpstr>
      <vt:lpstr>Mika ärsyttää?</vt:lpstr>
      <vt:lpstr>Kokkolan kaupunki, kulttuuri-, urheilu- ja nuorisotoimi.</vt:lpstr>
      <vt:lpstr>Nuorikeskus Villa Elba</vt:lpstr>
      <vt:lpstr>Opiskelija-asuntolat</vt:lpstr>
      <vt:lpstr>PowerPoint-esitys</vt:lpstr>
      <vt:lpstr>Päihdekeskus Portin piste</vt:lpstr>
      <vt:lpstr>Opiskelijakunta</vt:lpstr>
      <vt:lpstr>Ehjä ry</vt:lpstr>
      <vt:lpstr>Kennelala</vt:lpstr>
      <vt:lpstr>Ehyt ry</vt:lpstr>
      <vt:lpstr>Ohjaamo</vt:lpstr>
      <vt:lpstr>Kamppailulajeja</vt:lpstr>
      <vt:lpstr>Samba</vt:lpstr>
      <vt:lpstr>Valma maahanmuuttajaopiskelijat</vt:lpstr>
      <vt:lpstr>Asuntolan väen  monikulttuurisuusilta</vt:lpstr>
      <vt:lpstr>PowerPoint-esitys</vt:lpstr>
      <vt:lpstr>PowerPoint-esitys</vt:lpstr>
      <vt:lpstr>PowerPoint-esitys</vt:lpstr>
      <vt:lpstr>Monikulttuurisuusillassa ruokaa, luento ja näyttely</vt:lpstr>
      <vt:lpstr>Valman maahanmuuttajaopiskelijat</vt:lpstr>
      <vt:lpstr>PowerPoint-esitys</vt:lpstr>
      <vt:lpstr>Iltatapahtuma</vt:lpstr>
      <vt:lpstr>Somalia</vt:lpstr>
      <vt:lpstr>Somalia</vt:lpstr>
      <vt:lpstr>Ruoka</vt:lpstr>
      <vt:lpstr> </vt:lpstr>
      <vt:lpstr> </vt:lpstr>
      <vt:lpstr>Eläimet</vt:lpstr>
      <vt:lpstr>Islam</vt:lpstr>
      <vt:lpstr>Vaatteet</vt:lpstr>
      <vt:lpstr>Henna-tatuoinnit</vt:lpstr>
      <vt:lpstr>Ruukut</vt:lpstr>
      <vt:lpstr>Kieli</vt:lpstr>
      <vt:lpstr>Luonto</vt:lpstr>
      <vt:lpstr> </vt:lpstr>
      <vt:lpstr>Itsenäisyyspäivän pukeutuminen</vt:lpstr>
      <vt:lpstr>Sayyid Muhammad Abdullah Hassan </vt:lpstr>
      <vt:lpstr>PowerPoint-esitys</vt:lpstr>
      <vt:lpstr>Nepal in World Map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Seuraavat messut 4.10.2017</vt:lpstr>
    </vt:vector>
  </TitlesOfParts>
  <Company>Kpedu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Anne Eteläaho</dc:creator>
  <cp:lastModifiedBy>Sari Mantila-Savolainen</cp:lastModifiedBy>
  <cp:revision>24</cp:revision>
  <dcterms:created xsi:type="dcterms:W3CDTF">2017-03-20T11:04:48Z</dcterms:created>
  <dcterms:modified xsi:type="dcterms:W3CDTF">2017-04-07T08:24:34Z</dcterms:modified>
</cp:coreProperties>
</file>