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52" r:id="rId3"/>
    <p:sldMasterId id="2147483650" r:id="rId4"/>
  </p:sldMasterIdLst>
  <p:notesMasterIdLst>
    <p:notesMasterId r:id="rId23"/>
  </p:notesMasterIdLst>
  <p:sldIdLst>
    <p:sldId id="283" r:id="rId5"/>
    <p:sldId id="264" r:id="rId6"/>
    <p:sldId id="257" r:id="rId7"/>
    <p:sldId id="282" r:id="rId8"/>
    <p:sldId id="280" r:id="rId9"/>
    <p:sldId id="270" r:id="rId10"/>
    <p:sldId id="266" r:id="rId11"/>
    <p:sldId id="269" r:id="rId12"/>
    <p:sldId id="268" r:id="rId13"/>
    <p:sldId id="275" r:id="rId14"/>
    <p:sldId id="272" r:id="rId15"/>
    <p:sldId id="284" r:id="rId16"/>
    <p:sldId id="265" r:id="rId17"/>
    <p:sldId id="273" r:id="rId18"/>
    <p:sldId id="277" r:id="rId19"/>
    <p:sldId id="278" r:id="rId20"/>
    <p:sldId id="279" r:id="rId21"/>
    <p:sldId id="276" r:id="rId22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örn Nylund" initials="BN" lastIdx="2" clrIdx="0">
    <p:extLst>
      <p:ext uri="{19B8F6BF-5375-455C-9EA6-DF929625EA0E}">
        <p15:presenceInfo xmlns:p15="http://schemas.microsoft.com/office/powerpoint/2012/main" userId="S-1-5-21-1060284298-920026266-854245398-38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C3D3"/>
    <a:srgbClr val="C1D82F"/>
    <a:srgbClr val="FFCD00"/>
    <a:srgbClr val="EE80B3"/>
    <a:srgbClr val="9B7DB9"/>
    <a:srgbClr val="F89828"/>
    <a:srgbClr val="757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5" autoAdjust="0"/>
  </p:normalViewPr>
  <p:slideViewPr>
    <p:cSldViewPr snapToObjects="1">
      <p:cViewPr varScale="1">
        <p:scale>
          <a:sx n="84" d="100"/>
          <a:sy n="84" d="100"/>
        </p:scale>
        <p:origin x="1382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7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FI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 altLang="sv-FI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FI" smtClean="0"/>
              <a:t>Click to edit Master text styles</a:t>
            </a:r>
          </a:p>
          <a:p>
            <a:pPr lvl="1"/>
            <a:r>
              <a:rPr lang="sv-SE" altLang="sv-FI" smtClean="0"/>
              <a:t>Second level</a:t>
            </a:r>
          </a:p>
          <a:p>
            <a:pPr lvl="2"/>
            <a:r>
              <a:rPr lang="sv-SE" altLang="sv-FI" smtClean="0"/>
              <a:t>Third level</a:t>
            </a:r>
          </a:p>
          <a:p>
            <a:pPr lvl="3"/>
            <a:r>
              <a:rPr lang="sv-SE" altLang="sv-FI" smtClean="0"/>
              <a:t>Fourth level</a:t>
            </a:r>
          </a:p>
          <a:p>
            <a:pPr lvl="4"/>
            <a:r>
              <a:rPr lang="sv-SE" altLang="sv-FI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FI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05C9CE-0C22-456B-A3DB-1DEB927D7FED}" type="slidenum">
              <a:rPr lang="sv-SE" altLang="sv-FI"/>
              <a:pPr/>
              <a:t>‹#›</a:t>
            </a:fld>
            <a:endParaRPr lang="sv-SE" alt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symbol_outlin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5243513"/>
            <a:ext cx="6716712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0688" y="2878138"/>
            <a:ext cx="6626225" cy="1223962"/>
          </a:xfrm>
        </p:spPr>
        <p:txBody>
          <a:bodyPr tIns="45720" rIns="91440" bIns="45720"/>
          <a:lstStyle>
            <a:lvl1pPr>
              <a:defRPr sz="3600"/>
            </a:lvl1pPr>
          </a:lstStyle>
          <a:p>
            <a:pPr lvl="0"/>
            <a:r>
              <a:rPr lang="en-US" altLang="sv-FI" noProof="0" smtClean="0"/>
              <a:t>Click to edit Master title style</a:t>
            </a:r>
            <a:endParaRPr lang="sv-SE" altLang="sv-FI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0688" y="4102100"/>
            <a:ext cx="6626225" cy="695325"/>
          </a:xfrm>
        </p:spPr>
        <p:txBody>
          <a:bodyPr rIns="9144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sv-FI" noProof="0" smtClean="0"/>
              <a:t>Click to edit Master subtitle style</a:t>
            </a:r>
            <a:endParaRPr lang="sv-SE" altLang="sv-FI" noProof="0" smtClean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98638"/>
            <a:ext cx="287972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 descr="symbol_Företagsverksamhet_&amp;_Kommunikation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5913438"/>
            <a:ext cx="5397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symbol_Skönhets_Social_&amp;_Hälsovård_R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5913438"/>
            <a:ext cx="5397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ymbol_Teknik_RG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913438"/>
            <a:ext cx="5397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symbol_Turism_Hotell_&amp;_Restaurangservice_RG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5913438"/>
            <a:ext cx="5397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ymbol_Vuxen_&amp;_Tilläggsutbildning_RG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913438"/>
            <a:ext cx="539750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Rectangle 19"/>
          <p:cNvSpPr>
            <a:spLocks noChangeArrowheads="1"/>
          </p:cNvSpPr>
          <p:nvPr userDrawn="1"/>
        </p:nvSpPr>
        <p:spPr bwMode="auto">
          <a:xfrm>
            <a:off x="0" y="1079500"/>
            <a:ext cx="1474788" cy="179388"/>
          </a:xfrm>
          <a:prstGeom prst="rect">
            <a:avLst/>
          </a:prstGeom>
          <a:solidFill>
            <a:srgbClr val="F89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FI"/>
          </a:p>
        </p:txBody>
      </p:sp>
      <p:sp>
        <p:nvSpPr>
          <p:cNvPr id="3092" name="Rectangle 20"/>
          <p:cNvSpPr>
            <a:spLocks noChangeArrowheads="1"/>
          </p:cNvSpPr>
          <p:nvPr userDrawn="1"/>
        </p:nvSpPr>
        <p:spPr bwMode="auto">
          <a:xfrm>
            <a:off x="1690688" y="1079500"/>
            <a:ext cx="7453312" cy="179388"/>
          </a:xfrm>
          <a:prstGeom prst="rect">
            <a:avLst/>
          </a:prstGeom>
          <a:solidFill>
            <a:srgbClr val="7575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9D5354-BB31-4391-B228-1FF3F3B0437C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C777D5AA-21F0-4BBB-9A1D-20195B1B3518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07945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476250"/>
            <a:ext cx="1871663" cy="5545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476250"/>
            <a:ext cx="5465762" cy="55451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856C86-76B3-49FD-B7B6-7C184A2A70CF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4D1C4F0B-CF46-4961-A2A3-B3F71F18F252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87805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63" y="476250"/>
            <a:ext cx="7486650" cy="539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3668712" cy="44211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668713" cy="44211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57563" y="6126163"/>
            <a:ext cx="1079500" cy="325437"/>
          </a:xfrm>
        </p:spPr>
        <p:txBody>
          <a:bodyPr/>
          <a:lstStyle>
            <a:lvl1pPr>
              <a:defRPr/>
            </a:lvl1pPr>
          </a:lstStyle>
          <a:p>
            <a:fld id="{988B603B-AD80-43F7-8A8C-AE9E5605178B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702175" y="6129338"/>
            <a:ext cx="10795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D104727A-9CF6-4D78-B506-36B564FCC497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470869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EC4E6-2D18-4C5C-99CA-493FAA642042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0CDECCB3-F3B2-470D-87BC-7C4BB93FEA31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455250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107030-735B-48EC-8607-0E4DFD27CC1E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85B63EF1-4EC6-41AB-9D24-37CC0D8D24D9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5199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3B89DF-69FE-484D-B79C-C847E8D14B4D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E9D9ECC2-F502-4584-A16E-30C2A972D617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454885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3668712" cy="44211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713" cy="44211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5498EF-3748-4761-8806-239AE7E8D331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957A37DF-C84D-40CE-91B0-F7C019F2B9AD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665484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93C34-213D-44EA-B31F-2CE0F4901479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F7A11256-A641-4C76-B6AF-C3DECA2C7E0A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698150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D97AD9-CE77-4DA7-88C7-637105C541FF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A3922C12-4603-4120-8DAF-E540B3C2B216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685044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471CB7-542F-48AA-A4F5-497B3637D2E0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EDFFEB46-0F53-4DC1-BE5E-5C748C7EE9BD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16180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6344DC-9F0A-46DF-962A-38B8CFDF1967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DA08A866-6578-4A7E-BAC6-C919013D1710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726292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ED767-7B6A-4F3F-9E80-1E65AEC0FE39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3C1BCA84-F08B-4EA0-9D67-3C23CD36842A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612182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B1D0E3-6510-49BD-9D6A-DCE8DCCF385E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26A1B61D-07FF-44E0-A9AB-83C2F698EA28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100669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0428A7-18E1-4852-9F07-8CD74E7C19B4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BB4BE1C0-877A-4C5A-8B6B-FEA34DE93872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644459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476250"/>
            <a:ext cx="1871663" cy="5545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476250"/>
            <a:ext cx="5465762" cy="55451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C94FD0-454B-444B-83B5-C88574686E73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2C11BEFB-4345-4AB4-B178-63753DBF84EA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563534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63" y="476250"/>
            <a:ext cx="2663825" cy="539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3668712" cy="44211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668713" cy="44211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57563" y="6126163"/>
            <a:ext cx="1079500" cy="325437"/>
          </a:xfrm>
        </p:spPr>
        <p:txBody>
          <a:bodyPr/>
          <a:lstStyle>
            <a:lvl1pPr>
              <a:defRPr/>
            </a:lvl1pPr>
          </a:lstStyle>
          <a:p>
            <a:fld id="{18027E2D-BB4A-47DE-AC76-3D5C844B1E99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702175" y="6129338"/>
            <a:ext cx="10795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3263C09E-EE2E-43D1-885B-069636F90432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127365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36A772-4566-45C8-9788-3A1976A6B8B5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7238E828-F1CE-4416-BB20-AC58E34EC174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934983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AC6C0C-6367-4F25-ADBE-0D9FD1D20097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F5B89AFF-4F92-453C-883E-A7C05F4655DF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394044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685F0C-2C2D-45F0-AA80-83E5DB6C4246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F70E9B8D-DDED-4777-AF4E-685EE3B20596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480709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9587F2-ACF7-4428-A372-5A50F3492FBA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FB1DED8D-5059-41B0-9250-7280057D815C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820707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54E111-1CD7-4747-B177-7C4B0859C417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B55FC619-437D-4E2B-8CB9-1E23D2128170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15306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680C3A-6ABD-472E-94D5-58288351E838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264E0AD9-21D2-4FFC-8FFF-39D6293B9AE4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4003660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B1DE4E-5646-4F7B-B1BC-980B4708D65F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B635972C-F314-4AEA-BEB1-5ABA59374825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622507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D5D66-B751-4FBA-9E43-57E4D8BBD15B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560FCA3C-E8AC-4DFB-8B0D-EAD73BE4E766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651101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F025EF-FF53-4823-9805-651673D59709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DEE28393-E3A0-4DBB-9169-12484773849B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624975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A69F66-8215-43A7-8825-824AEEADDD40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735ECE09-5461-4DE5-A874-8B65EBD85BFB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1107946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BD0CF-BDEA-4456-840E-6D55B6A67F09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B4AE46A5-64F3-4157-97C4-2E30A3D30711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4125678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7FC219-26EB-4EE4-8632-2887B59A6084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9FA74C03-030E-4FEF-877B-2FAC68DF3CAF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268572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C2F4B-1E7C-4167-9542-92E199EA1FCF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B26EA3DC-99F7-45ED-9A7C-7247BB4660A3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4271491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A73BD1-5E3C-4E42-8728-919792313C53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D3BD7D76-BFA1-403F-A58C-CD416075EDBD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205662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6BA12-E232-49D4-9205-CC9272BF958D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D73148B5-6A82-45E3-B686-3EDBC7A867F5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490519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476250"/>
            <a:ext cx="3668712" cy="55451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76250"/>
            <a:ext cx="3668713" cy="55451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012CA7-0424-465D-9501-D53D21958694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0A2EDD0E-3C0E-40F6-B7B0-53CF5BDCD336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35036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00200"/>
            <a:ext cx="3668712" cy="44211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713" cy="44211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1A4C6-9008-4BB1-B61C-4F9B712536FF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C90FF819-E2BC-49A0-91BF-D59CD4AB874B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425096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ED1037-01B4-4478-B77F-9DC1F98DA836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CAB28610-D19F-426E-B9D5-BBDFD6A7861C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091326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91968-5039-44A9-9F13-D377B65733CB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0A532CEA-ADE0-4E90-86B4-59EA0CE942A4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282748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409E9A-73D0-4D4D-9747-30FBF8ABE7C0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6D051B29-9192-43C3-8C4C-56C25FD13E72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661024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0D8AB8-55D9-4DC9-905B-CBA22D817EA6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23702418-FAAB-4547-B3EA-25898DC2D856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740310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73D8F-C6BE-4B0E-9FA8-4EAFC135A693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2C94D10A-503F-49C3-82B2-A452A452E930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4646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85BA69-E3C8-466E-A0CA-CB5B57CB22D7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B4A65C18-BA59-4952-8285-771EAAF6C2FD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321365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6562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6562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CB8E24-BCBE-4BEE-8517-2F10984AA4AC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4647696C-EE4D-4AA5-9A42-F0B005595BCC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8647111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6562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57563" y="6126163"/>
            <a:ext cx="1079500" cy="325437"/>
          </a:xfrm>
        </p:spPr>
        <p:txBody>
          <a:bodyPr/>
          <a:lstStyle>
            <a:lvl1pPr>
              <a:defRPr/>
            </a:lvl1pPr>
          </a:lstStyle>
          <a:p>
            <a:fld id="{0B3C0119-DCAE-45D1-80E8-D27B2698D4E3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702175" y="6129338"/>
            <a:ext cx="10795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1D81800C-3162-4C70-B36B-1B5ABCEB6F19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77571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090A30-8A48-401D-BE56-696193EC7521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A22C8FF2-EC23-42C7-98E4-80775FF3A06E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08279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13C681-C5B9-4A07-B54C-E30B36ADAF1F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36782B7C-8900-487B-AE60-8DCA9E913CF5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66010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25F1F-6A5D-443F-ABC8-DAF60211658C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70A6E5E4-3F0C-463B-839B-276CC4DF5E1D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50320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F25CC2-B4AA-40F4-A567-93666D54987C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B33E2318-A91E-46F9-9E34-0961769F1849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96901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87EFA-BEB6-40F5-B3D7-BDD8E7B0AC48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altLang="sv-FI"/>
              <a:t>Sida </a:t>
            </a:r>
            <a:fld id="{2F22859A-8589-41BD-972C-56B425176D74}" type="slidenum">
              <a:rPr lang="sv-SE" altLang="sv-FI"/>
              <a:pPr/>
              <a:t>‹#›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231021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symbol_out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697413"/>
            <a:ext cx="24193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0263" y="476250"/>
            <a:ext cx="748665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FI" smtClean="0"/>
              <a:t>Click to edit Master title style</a:t>
            </a:r>
            <a:endParaRPr lang="sv-SE" altLang="sv-FI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7489825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FI" smtClean="0"/>
              <a:t>Edit Master text styles</a:t>
            </a:r>
          </a:p>
          <a:p>
            <a:pPr lvl="1"/>
            <a:r>
              <a:rPr lang="en-US" altLang="sv-FI" smtClean="0"/>
              <a:t>Second level</a:t>
            </a:r>
          </a:p>
          <a:p>
            <a:pPr lvl="2"/>
            <a:r>
              <a:rPr lang="en-US" altLang="sv-FI" smtClean="0"/>
              <a:t>Third level</a:t>
            </a:r>
          </a:p>
          <a:p>
            <a:pPr lvl="3"/>
            <a:r>
              <a:rPr lang="en-US" altLang="sv-FI" smtClean="0"/>
              <a:t>Fourth level</a:t>
            </a:r>
          </a:p>
          <a:p>
            <a:pPr lvl="4"/>
            <a:r>
              <a:rPr lang="en-US" altLang="sv-FI" smtClean="0"/>
              <a:t>Fifth level</a:t>
            </a:r>
            <a:endParaRPr lang="sv-SE" altLang="sv-FI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7563" y="6126163"/>
            <a:ext cx="10795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57561"/>
                </a:solidFill>
              </a:defRPr>
            </a:lvl1pPr>
          </a:lstStyle>
          <a:p>
            <a:fld id="{69B1A99E-F0AF-469D-9149-83A0690EF28C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02175" y="6129338"/>
            <a:ext cx="1079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7561"/>
                </a:solidFill>
              </a:defRPr>
            </a:lvl1pPr>
          </a:lstStyle>
          <a:p>
            <a:r>
              <a:rPr lang="sv-SE" altLang="sv-FI"/>
              <a:t>Sida </a:t>
            </a:r>
            <a:fld id="{CC808B0A-0BC0-4B8A-B9F9-BA4EEAF6F837}" type="slidenum">
              <a:rPr lang="sv-SE" altLang="sv-FI"/>
              <a:pPr/>
              <a:t>‹#›</a:t>
            </a:fld>
            <a:endParaRPr lang="sv-SE" altLang="sv-FI"/>
          </a:p>
        </p:txBody>
      </p:sp>
      <p:pic>
        <p:nvPicPr>
          <p:cNvPr id="1033" name="Picture 9" descr="Prakticum_logo_horisontell_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189663"/>
            <a:ext cx="18002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6219825"/>
            <a:ext cx="19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1079500"/>
            <a:ext cx="684213" cy="179388"/>
          </a:xfrm>
          <a:prstGeom prst="rect">
            <a:avLst/>
          </a:prstGeom>
          <a:solidFill>
            <a:srgbClr val="F89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FI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827088" y="1079500"/>
            <a:ext cx="8316912" cy="179388"/>
          </a:xfrm>
          <a:prstGeom prst="rect">
            <a:avLst/>
          </a:prstGeom>
          <a:solidFill>
            <a:srgbClr val="7575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6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F8982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ymbol_out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697413"/>
            <a:ext cx="24193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0263" y="476250"/>
            <a:ext cx="26638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FI" smtClean="0"/>
              <a:t>Click to edit Master title style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600200"/>
            <a:ext cx="7489825" cy="44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FI" smtClean="0"/>
              <a:t>Click to edit Master text styles</a:t>
            </a:r>
          </a:p>
          <a:p>
            <a:pPr lvl="1"/>
            <a:r>
              <a:rPr lang="sv-SE" altLang="sv-FI" smtClean="0"/>
              <a:t>Second level</a:t>
            </a:r>
          </a:p>
          <a:p>
            <a:pPr lvl="2"/>
            <a:r>
              <a:rPr lang="sv-SE" altLang="sv-FI" smtClean="0"/>
              <a:t>Third level</a:t>
            </a:r>
          </a:p>
          <a:p>
            <a:pPr lvl="3"/>
            <a:r>
              <a:rPr lang="sv-SE" altLang="sv-FI" smtClean="0"/>
              <a:t>Fourth level</a:t>
            </a:r>
          </a:p>
          <a:p>
            <a:pPr lvl="4"/>
            <a:r>
              <a:rPr lang="sv-SE" altLang="sv-FI" smtClean="0"/>
              <a:t>Fifth level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7563" y="6126163"/>
            <a:ext cx="10795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57561"/>
                </a:solidFill>
              </a:defRPr>
            </a:lvl1pPr>
          </a:lstStyle>
          <a:p>
            <a:fld id="{99FAC57C-210A-43A6-818F-A4B7A9F77AD9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02175" y="6129338"/>
            <a:ext cx="1079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7561"/>
                </a:solidFill>
              </a:defRPr>
            </a:lvl1pPr>
          </a:lstStyle>
          <a:p>
            <a:r>
              <a:rPr lang="sv-SE" altLang="sv-FI"/>
              <a:t>Sida </a:t>
            </a:r>
            <a:fld id="{EBEBC3D7-BA90-429D-A35D-B38831CFF845}" type="slidenum">
              <a:rPr lang="sv-SE" altLang="sv-FI"/>
              <a:pPr/>
              <a:t>‹#›</a:t>
            </a:fld>
            <a:endParaRPr lang="sv-SE" altLang="sv-FI"/>
          </a:p>
        </p:txBody>
      </p:sp>
      <p:pic>
        <p:nvPicPr>
          <p:cNvPr id="35847" name="Picture 7" descr="Prakticum_logo_horisontell_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189663"/>
            <a:ext cx="18002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6219825"/>
            <a:ext cx="19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1" name="Rectangle 11"/>
          <p:cNvSpPr>
            <a:spLocks noChangeArrowheads="1"/>
          </p:cNvSpPr>
          <p:nvPr userDrawn="1"/>
        </p:nvSpPr>
        <p:spPr bwMode="auto">
          <a:xfrm>
            <a:off x="0" y="1079500"/>
            <a:ext cx="684213" cy="179388"/>
          </a:xfrm>
          <a:prstGeom prst="rect">
            <a:avLst/>
          </a:prstGeom>
          <a:solidFill>
            <a:srgbClr val="F89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FI"/>
          </a:p>
        </p:txBody>
      </p:sp>
      <p:sp>
        <p:nvSpPr>
          <p:cNvPr id="35852" name="Rectangle 12"/>
          <p:cNvSpPr>
            <a:spLocks noChangeArrowheads="1"/>
          </p:cNvSpPr>
          <p:nvPr userDrawn="1"/>
        </p:nvSpPr>
        <p:spPr bwMode="auto">
          <a:xfrm>
            <a:off x="827088" y="1079500"/>
            <a:ext cx="2663825" cy="179388"/>
          </a:xfrm>
          <a:prstGeom prst="rect">
            <a:avLst/>
          </a:prstGeom>
          <a:solidFill>
            <a:srgbClr val="7575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7" r:id="rId12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b="1" kern="1200">
          <a:solidFill>
            <a:srgbClr val="F8982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b="1">
          <a:solidFill>
            <a:srgbClr val="F89828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b="1">
          <a:solidFill>
            <a:srgbClr val="F89828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b="1">
          <a:solidFill>
            <a:srgbClr val="F89828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b="1">
          <a:solidFill>
            <a:srgbClr val="F8982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F8982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F8982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F8982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F89828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ymbol_outl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697413"/>
            <a:ext cx="24193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Prakticum_logo_horisontell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189663"/>
            <a:ext cx="18002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6219825"/>
            <a:ext cx="19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7563" y="6126163"/>
            <a:ext cx="10795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57561"/>
                </a:solidFill>
              </a:defRPr>
            </a:lvl1pPr>
          </a:lstStyle>
          <a:p>
            <a:fld id="{DB7DBFAC-82C8-4F8F-AFE0-9190BAF15831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02175" y="6129338"/>
            <a:ext cx="1079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7561"/>
                </a:solidFill>
              </a:defRPr>
            </a:lvl1pPr>
          </a:lstStyle>
          <a:p>
            <a:r>
              <a:rPr lang="sv-SE" altLang="sv-FI"/>
              <a:t>Sida </a:t>
            </a:r>
            <a:fld id="{66DC1CDD-AB8D-4151-AE2B-7C1312DDD35C}" type="slidenum">
              <a:rPr lang="sv-SE" altLang="sv-FI"/>
              <a:pPr/>
              <a:t>‹#›</a:t>
            </a:fld>
            <a:endParaRPr lang="sv-SE" altLang="sv-FI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827088" y="2492375"/>
            <a:ext cx="66262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ctr"/>
          <a:lstStyle>
            <a:lvl1pPr>
              <a:defRPr sz="3200">
                <a:solidFill>
                  <a:srgbClr val="F89828"/>
                </a:solidFill>
                <a:latin typeface="Arial" panose="020B0604020202020204" pitchFamily="34" charset="0"/>
              </a:defRPr>
            </a:lvl1pPr>
            <a:lvl2pPr>
              <a:defRPr sz="3200">
                <a:solidFill>
                  <a:srgbClr val="F89828"/>
                </a:solidFill>
                <a:latin typeface="Arial" panose="020B0604020202020204" pitchFamily="34" charset="0"/>
              </a:defRPr>
            </a:lvl2pPr>
            <a:lvl3pPr>
              <a:defRPr sz="3200">
                <a:solidFill>
                  <a:srgbClr val="F89828"/>
                </a:solidFill>
                <a:latin typeface="Arial" panose="020B0604020202020204" pitchFamily="34" charset="0"/>
              </a:defRPr>
            </a:lvl3pPr>
            <a:lvl4pPr>
              <a:defRPr sz="3200">
                <a:solidFill>
                  <a:srgbClr val="F89828"/>
                </a:solidFill>
                <a:latin typeface="Arial" panose="020B0604020202020204" pitchFamily="34" charset="0"/>
              </a:defRPr>
            </a:lvl4pPr>
            <a:lvl5pPr>
              <a:defRPr sz="3200">
                <a:solidFill>
                  <a:srgbClr val="F89828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9828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9828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9828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F89828"/>
                </a:solidFill>
                <a:latin typeface="Arial" panose="020B0604020202020204" pitchFamily="34" charset="0"/>
              </a:defRPr>
            </a:lvl9pPr>
          </a:lstStyle>
          <a:p>
            <a:r>
              <a:rPr lang="sv-SE" altLang="sv-FI"/>
              <a:t>Click to edit Master title style</a:t>
            </a:r>
          </a:p>
        </p:txBody>
      </p:sp>
      <p:sp>
        <p:nvSpPr>
          <p:cNvPr id="47120" name="Rectangle 16"/>
          <p:cNvSpPr>
            <a:spLocks noChangeArrowheads="1"/>
          </p:cNvSpPr>
          <p:nvPr userDrawn="1"/>
        </p:nvSpPr>
        <p:spPr bwMode="auto">
          <a:xfrm>
            <a:off x="0" y="1079500"/>
            <a:ext cx="684213" cy="179388"/>
          </a:xfrm>
          <a:prstGeom prst="rect">
            <a:avLst/>
          </a:prstGeom>
          <a:solidFill>
            <a:srgbClr val="F898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FI"/>
          </a:p>
        </p:txBody>
      </p:sp>
      <p:sp>
        <p:nvSpPr>
          <p:cNvPr id="47121" name="Rectangle 17"/>
          <p:cNvSpPr>
            <a:spLocks noChangeArrowheads="1"/>
          </p:cNvSpPr>
          <p:nvPr userDrawn="1"/>
        </p:nvSpPr>
        <p:spPr bwMode="auto">
          <a:xfrm>
            <a:off x="827088" y="1079500"/>
            <a:ext cx="8316912" cy="179388"/>
          </a:xfrm>
          <a:prstGeom prst="rect">
            <a:avLst/>
          </a:prstGeom>
          <a:solidFill>
            <a:srgbClr val="7575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F8982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ymbol_out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4697413"/>
            <a:ext cx="24193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476250"/>
            <a:ext cx="7489825" cy="554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FI" smtClean="0"/>
              <a:t>Click to edit Master text styles</a:t>
            </a:r>
          </a:p>
          <a:p>
            <a:pPr lvl="1"/>
            <a:r>
              <a:rPr lang="sv-SE" altLang="sv-FI" smtClean="0"/>
              <a:t>Second level</a:t>
            </a:r>
          </a:p>
          <a:p>
            <a:pPr lvl="2"/>
            <a:r>
              <a:rPr lang="sv-SE" altLang="sv-FI" smtClean="0"/>
              <a:t>Third level</a:t>
            </a:r>
          </a:p>
          <a:p>
            <a:pPr lvl="3"/>
            <a:r>
              <a:rPr lang="sv-SE" altLang="sv-FI" smtClean="0"/>
              <a:t>Fourth level</a:t>
            </a:r>
          </a:p>
          <a:p>
            <a:pPr lvl="4"/>
            <a:r>
              <a:rPr lang="sv-SE" altLang="sv-FI" smtClean="0"/>
              <a:t>Fifth level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57563" y="6126163"/>
            <a:ext cx="10795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57561"/>
                </a:solidFill>
              </a:defRPr>
            </a:lvl1pPr>
          </a:lstStyle>
          <a:p>
            <a:fld id="{1DE65922-44CF-4B86-AC87-77FAAC001479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02175" y="6129338"/>
            <a:ext cx="1079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57561"/>
                </a:solidFill>
              </a:defRPr>
            </a:lvl1pPr>
          </a:lstStyle>
          <a:p>
            <a:r>
              <a:rPr lang="sv-SE" altLang="sv-FI"/>
              <a:t>Sida </a:t>
            </a:r>
            <a:fld id="{A43E14C0-AF1F-4B47-8137-68B598C00F7C}" type="slidenum">
              <a:rPr lang="sv-SE" altLang="sv-FI"/>
              <a:pPr/>
              <a:t>‹#›</a:t>
            </a:fld>
            <a:endParaRPr lang="sv-SE" altLang="sv-FI"/>
          </a:p>
        </p:txBody>
      </p:sp>
      <p:pic>
        <p:nvPicPr>
          <p:cNvPr id="21511" name="Picture 7" descr="Prakticum_logo_horisontell_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6189663"/>
            <a:ext cx="1800225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6219825"/>
            <a:ext cx="190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F8982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89828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89828"/>
        </a:buClr>
        <a:buSzPct val="120000"/>
        <a:buChar char="•"/>
        <a:defRPr kern="1200">
          <a:solidFill>
            <a:srgbClr val="7575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dirty="0"/>
              <a:t>e</a:t>
            </a:r>
            <a:r>
              <a:rPr lang="sv-FI" dirty="0" smtClean="0"/>
              <a:t>-</a:t>
            </a:r>
            <a:r>
              <a:rPr lang="sv-FI" dirty="0" err="1" smtClean="0"/>
              <a:t>urheilu</a:t>
            </a:r>
            <a:r>
              <a:rPr lang="sv-FI" dirty="0" smtClean="0"/>
              <a:t/>
            </a:r>
            <a:br>
              <a:rPr lang="sv-FI" dirty="0" smtClean="0"/>
            </a:br>
            <a:r>
              <a:rPr lang="sv-FI" dirty="0" err="1" smtClean="0"/>
              <a:t>Prakticumissa</a:t>
            </a:r>
            <a:endParaRPr lang="sv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80C3A-6ABD-472E-94D5-58288351E838}" type="datetime1">
              <a:rPr lang="sv-FI" altLang="sv-FI" smtClean="0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 smtClean="0"/>
              <a:t>Sida </a:t>
            </a:r>
            <a:fld id="{264E0AD9-21D2-4FFC-8FFF-39D6293B9AE4}" type="slidenum">
              <a:rPr lang="sv-SE" altLang="sv-FI" smtClean="0"/>
              <a:pPr/>
              <a:t>1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10543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8482-9AAC-4174-94A2-C4228BE932A5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9FCEC504-D4C1-41E6-A174-C4249F4283B4}" type="slidenum">
              <a:rPr lang="sv-SE" altLang="sv-FI"/>
              <a:pPr/>
              <a:t>10</a:t>
            </a:fld>
            <a:endParaRPr lang="sv-SE" altLang="sv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188426" y="1321622"/>
            <a:ext cx="6767147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4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A46-99FF-4080-A1C7-57C38616E4C2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18D9AA3A-6556-4A77-81B1-0F123589A5C8}" type="slidenum">
              <a:rPr lang="sv-SE" altLang="sv-FI"/>
              <a:pPr/>
              <a:t>11</a:t>
            </a:fld>
            <a:endParaRPr lang="sv-SE" altLang="sv-FI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altLang="sv-FI" sz="2800" dirty="0" err="1" smtClean="0"/>
              <a:t>Haluamme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rakentaa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kestävän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pohjan</a:t>
            </a:r>
            <a:r>
              <a:rPr lang="sv-FI" altLang="sv-FI" sz="2800" dirty="0" smtClean="0"/>
              <a:t>.</a:t>
            </a:r>
            <a:endParaRPr lang="sv-FI" altLang="sv-FI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37" y="1340768"/>
            <a:ext cx="6980525" cy="46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A46-99FF-4080-A1C7-57C38616E4C2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18D9AA3A-6556-4A77-81B1-0F123589A5C8}" type="slidenum">
              <a:rPr lang="sv-SE" altLang="sv-FI"/>
              <a:pPr/>
              <a:t>12</a:t>
            </a:fld>
            <a:endParaRPr lang="sv-SE" altLang="sv-FI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sv-FI" altLang="sv-FI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FI" altLang="sv-FI" dirty="0" smtClean="0"/>
          </a:p>
          <a:p>
            <a:endParaRPr lang="sv-FI" altLang="sv-FI" dirty="0" smtClean="0"/>
          </a:p>
          <a:p>
            <a:pPr marL="0" indent="0">
              <a:buNone/>
            </a:pPr>
            <a:endParaRPr lang="sv-FI" altLang="sv-FI" dirty="0"/>
          </a:p>
          <a:p>
            <a:endParaRPr lang="sv-FI" altLang="sv-FI" dirty="0" smtClean="0"/>
          </a:p>
          <a:p>
            <a:pPr marL="0" indent="0" algn="ctr">
              <a:buNone/>
            </a:pPr>
            <a:r>
              <a:rPr lang="sv-FI" altLang="sv-FI" sz="8000" dirty="0" smtClean="0"/>
              <a:t>8 + 8 + 8 = 24</a:t>
            </a:r>
            <a:endParaRPr lang="sv-FI" altLang="sv-FI" sz="8000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/>
          </a:p>
        </p:txBody>
      </p:sp>
    </p:spTree>
    <p:extLst>
      <p:ext uri="{BB962C8B-B14F-4D97-AF65-F5344CB8AC3E}">
        <p14:creationId xmlns:p14="http://schemas.microsoft.com/office/powerpoint/2010/main" val="33467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A46-99FF-4080-A1C7-57C38616E4C2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18D9AA3A-6556-4A77-81B1-0F123589A5C8}" type="slidenum">
              <a:rPr lang="sv-SE" altLang="sv-FI"/>
              <a:pPr/>
              <a:t>13</a:t>
            </a:fld>
            <a:endParaRPr lang="sv-SE" altLang="sv-FI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altLang="sv-FI" sz="2800" dirty="0" smtClean="0"/>
              <a:t>e-</a:t>
            </a:r>
            <a:r>
              <a:rPr lang="sv-FI" altLang="sv-FI" sz="2800" dirty="0" err="1" smtClean="0"/>
              <a:t>urheilu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Prakticumissa</a:t>
            </a:r>
            <a:endParaRPr lang="sv-FI" altLang="sv-FI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altLang="sv-FI" sz="1600" dirty="0" err="1" smtClean="0"/>
              <a:t>Käynnistettiin</a:t>
            </a:r>
            <a:r>
              <a:rPr lang="sv-FI" altLang="sv-FI" sz="1600" dirty="0" smtClean="0"/>
              <a:t> </a:t>
            </a:r>
            <a:r>
              <a:rPr lang="sv-FI" altLang="sv-FI" sz="1600" dirty="0" err="1" smtClean="0"/>
              <a:t>syksyllä</a:t>
            </a:r>
            <a:r>
              <a:rPr lang="sv-FI" altLang="sv-FI" sz="1600" dirty="0" smtClean="0"/>
              <a:t> 2015</a:t>
            </a:r>
          </a:p>
          <a:p>
            <a:endParaRPr lang="sv-FI" altLang="sv-FI" sz="1600" dirty="0"/>
          </a:p>
          <a:p>
            <a:r>
              <a:rPr lang="sv-FI" altLang="sv-FI" sz="1600" dirty="0" err="1" smtClean="0"/>
              <a:t>Valinnainen</a:t>
            </a:r>
            <a:r>
              <a:rPr lang="sv-FI" altLang="sv-FI" sz="1600" dirty="0" smtClean="0"/>
              <a:t> </a:t>
            </a:r>
            <a:r>
              <a:rPr lang="sv-FI" altLang="sv-FI" sz="1600" dirty="0" err="1" smtClean="0"/>
              <a:t>kurssi</a:t>
            </a:r>
            <a:r>
              <a:rPr lang="sv-FI" altLang="sv-FI" sz="1600" dirty="0" smtClean="0"/>
              <a:t> (10 </a:t>
            </a:r>
            <a:r>
              <a:rPr lang="sv-FI" altLang="sv-FI" sz="1600" dirty="0" err="1" smtClean="0"/>
              <a:t>osp</a:t>
            </a:r>
            <a:r>
              <a:rPr lang="sv-FI" altLang="sv-FI" sz="1600" dirty="0" smtClean="0"/>
              <a:t>).</a:t>
            </a:r>
          </a:p>
          <a:p>
            <a:endParaRPr lang="sv-FI" altLang="sv-FI" sz="1600" dirty="0"/>
          </a:p>
          <a:p>
            <a:r>
              <a:rPr lang="sv-FI" altLang="sv-FI" sz="1600" dirty="0" err="1" smtClean="0"/>
              <a:t>Mukana</a:t>
            </a:r>
            <a:r>
              <a:rPr lang="sv-FI" altLang="sv-FI" sz="1600" dirty="0" smtClean="0"/>
              <a:t> 23 </a:t>
            </a:r>
            <a:r>
              <a:rPr lang="sv-FI" altLang="sv-FI" sz="1600" dirty="0" err="1" smtClean="0"/>
              <a:t>datanomiopiskelijaa</a:t>
            </a:r>
            <a:r>
              <a:rPr lang="sv-FI" altLang="sv-FI" sz="1600" dirty="0" smtClean="0"/>
              <a:t> (</a:t>
            </a:r>
            <a:r>
              <a:rPr lang="sv-FI" altLang="sv-FI" sz="1600" dirty="0" err="1" smtClean="0"/>
              <a:t>Porvoossa</a:t>
            </a:r>
            <a:r>
              <a:rPr lang="sv-FI" altLang="sv-FI" sz="1600" dirty="0" smtClean="0"/>
              <a:t>).</a:t>
            </a:r>
          </a:p>
          <a:p>
            <a:endParaRPr lang="sv-FI" altLang="sv-FI" sz="1600" dirty="0"/>
          </a:p>
          <a:p>
            <a:r>
              <a:rPr lang="sv-FI" altLang="sv-FI" sz="1600" dirty="0" err="1" smtClean="0"/>
              <a:t>Ohjatut</a:t>
            </a:r>
            <a:r>
              <a:rPr lang="sv-FI" altLang="sv-FI" sz="1600" dirty="0" smtClean="0"/>
              <a:t> </a:t>
            </a:r>
            <a:r>
              <a:rPr lang="sv-FI" altLang="sv-FI" sz="1600" dirty="0" err="1" smtClean="0"/>
              <a:t>aamuharjoitukset</a:t>
            </a:r>
            <a:r>
              <a:rPr lang="sv-FI" altLang="sv-FI" sz="1600" dirty="0" smtClean="0"/>
              <a:t> </a:t>
            </a:r>
            <a:r>
              <a:rPr lang="sv-FI" altLang="sv-FI" sz="1600" dirty="0" err="1" smtClean="0"/>
              <a:t>kerran</a:t>
            </a:r>
            <a:r>
              <a:rPr lang="sv-FI" altLang="sv-FI" sz="1600" dirty="0" smtClean="0"/>
              <a:t> </a:t>
            </a:r>
            <a:r>
              <a:rPr lang="sv-FI" altLang="sv-FI" sz="1600" dirty="0" err="1" smtClean="0"/>
              <a:t>viikossa</a:t>
            </a:r>
            <a:r>
              <a:rPr lang="sv-FI" altLang="sv-FI" sz="1600" dirty="0" smtClean="0"/>
              <a:t> ja </a:t>
            </a:r>
            <a:r>
              <a:rPr lang="sv-FI" altLang="sv-FI" sz="1600" dirty="0" err="1" smtClean="0"/>
              <a:t>toinen</a:t>
            </a:r>
            <a:r>
              <a:rPr lang="sv-FI" altLang="sv-FI" sz="1600" dirty="0" smtClean="0"/>
              <a:t> </a:t>
            </a:r>
            <a:r>
              <a:rPr lang="sv-FI" altLang="sv-FI" sz="1600" dirty="0" err="1" smtClean="0"/>
              <a:t>harjoitus</a:t>
            </a:r>
            <a:r>
              <a:rPr lang="sv-FI" altLang="sv-FI" sz="1600" dirty="0" smtClean="0"/>
              <a:t> (</a:t>
            </a:r>
            <a:r>
              <a:rPr lang="sv-FI" altLang="sv-FI" sz="1600" dirty="0" err="1" smtClean="0"/>
              <a:t>uinti</a:t>
            </a:r>
            <a:r>
              <a:rPr lang="sv-FI" altLang="sv-FI" sz="1600" dirty="0" smtClean="0"/>
              <a:t>) </a:t>
            </a:r>
            <a:r>
              <a:rPr lang="sv-FI" altLang="sv-FI" sz="1600" dirty="0" err="1" smtClean="0"/>
              <a:t>omalla</a:t>
            </a:r>
            <a:r>
              <a:rPr lang="sv-FI" altLang="sv-FI" sz="1600" dirty="0" smtClean="0"/>
              <a:t> </a:t>
            </a:r>
            <a:r>
              <a:rPr lang="sv-FI" altLang="sv-FI" sz="1600" dirty="0" err="1" smtClean="0"/>
              <a:t>ajalla</a:t>
            </a:r>
            <a:r>
              <a:rPr lang="sv-FI" altLang="sv-FI" sz="1600" dirty="0" smtClean="0"/>
              <a:t>.</a:t>
            </a:r>
          </a:p>
          <a:p>
            <a:endParaRPr lang="sv-FI" altLang="sv-FI" sz="1600" dirty="0"/>
          </a:p>
          <a:p>
            <a:r>
              <a:rPr lang="sv-FI" altLang="sv-FI" sz="1600" dirty="0" err="1" smtClean="0"/>
              <a:t>Teorialuennot</a:t>
            </a:r>
            <a:r>
              <a:rPr lang="sv-FI" altLang="sv-FI" sz="1600" dirty="0" smtClean="0"/>
              <a:t> (2 x 45 min) </a:t>
            </a:r>
            <a:r>
              <a:rPr lang="sv-FI" altLang="sv-FI" sz="1600" dirty="0" err="1" smtClean="0"/>
              <a:t>joka</a:t>
            </a:r>
            <a:r>
              <a:rPr lang="sv-FI" altLang="sv-FI" sz="1600" dirty="0" smtClean="0"/>
              <a:t> </a:t>
            </a:r>
            <a:r>
              <a:rPr lang="sv-FI" altLang="sv-FI" sz="1600" dirty="0" err="1" smtClean="0"/>
              <a:t>toinen</a:t>
            </a:r>
            <a:r>
              <a:rPr lang="sv-FI" altLang="sv-FI" sz="1600" dirty="0" smtClean="0"/>
              <a:t> </a:t>
            </a:r>
            <a:r>
              <a:rPr lang="sv-FI" altLang="sv-FI" sz="1600" dirty="0" err="1" smtClean="0"/>
              <a:t>viikko</a:t>
            </a:r>
            <a:r>
              <a:rPr lang="sv-FI" altLang="sv-FI" sz="1600" dirty="0" smtClean="0"/>
              <a:t>.</a:t>
            </a:r>
          </a:p>
          <a:p>
            <a:endParaRPr lang="sv-FI" altLang="sv-FI" sz="1600" u="sng" dirty="0" smtClean="0"/>
          </a:p>
          <a:p>
            <a:r>
              <a:rPr lang="sv-FI" altLang="sv-FI" sz="1600" b="1" u="sng" dirty="0" err="1" smtClean="0"/>
              <a:t>Opiskelijat</a:t>
            </a:r>
            <a:r>
              <a:rPr lang="sv-FI" altLang="sv-FI" sz="1600" b="1" u="sng" dirty="0" smtClean="0"/>
              <a:t> </a:t>
            </a:r>
            <a:r>
              <a:rPr lang="sv-FI" altLang="sv-FI" sz="1600" b="1" u="sng" dirty="0" err="1" smtClean="0"/>
              <a:t>eivät</a:t>
            </a:r>
            <a:r>
              <a:rPr lang="sv-FI" altLang="sv-FI" sz="1600" b="1" u="sng" dirty="0" smtClean="0"/>
              <a:t> </a:t>
            </a:r>
            <a:r>
              <a:rPr lang="sv-FI" altLang="sv-FI" sz="1600" b="1" u="sng" dirty="0" err="1" smtClean="0"/>
              <a:t>pelaa</a:t>
            </a:r>
            <a:r>
              <a:rPr lang="sv-FI" altLang="sv-FI" sz="1600" b="1" u="sng" dirty="0" smtClean="0"/>
              <a:t> </a:t>
            </a:r>
            <a:r>
              <a:rPr lang="sv-FI" altLang="sv-FI" sz="1600" b="1" u="sng" dirty="0" err="1" smtClean="0"/>
              <a:t>koulussa</a:t>
            </a:r>
            <a:r>
              <a:rPr lang="sv-FI" altLang="sv-FI" sz="1600" b="1" u="sng" dirty="0" smtClean="0"/>
              <a:t>.</a:t>
            </a:r>
          </a:p>
          <a:p>
            <a:endParaRPr lang="sv-FI" altLang="sv-FI" sz="1600" dirty="0"/>
          </a:p>
          <a:p>
            <a:r>
              <a:rPr lang="sv-FI" altLang="sv-FI" sz="1600" dirty="0" err="1" smtClean="0"/>
              <a:t>Aamuharjoituksen</a:t>
            </a:r>
            <a:r>
              <a:rPr lang="sv-FI" altLang="sv-FI" sz="1600" dirty="0" smtClean="0"/>
              <a:t> </a:t>
            </a:r>
            <a:r>
              <a:rPr lang="sv-FI" altLang="sv-FI" sz="1600" dirty="0" err="1" smtClean="0"/>
              <a:t>jälkeen</a:t>
            </a:r>
            <a:r>
              <a:rPr lang="sv-FI" altLang="sv-FI" sz="1600" dirty="0" smtClean="0"/>
              <a:t> </a:t>
            </a:r>
            <a:r>
              <a:rPr lang="sv-FI" altLang="sv-FI" sz="1600" dirty="0" err="1" smtClean="0"/>
              <a:t>koulun</a:t>
            </a:r>
            <a:r>
              <a:rPr lang="sv-FI" altLang="sv-FI" sz="1600" dirty="0" smtClean="0"/>
              <a:t> </a:t>
            </a:r>
            <a:r>
              <a:rPr lang="sv-FI" altLang="sv-FI" sz="1600" dirty="0" err="1" smtClean="0"/>
              <a:t>tarjoama</a:t>
            </a:r>
            <a:r>
              <a:rPr lang="sv-FI" altLang="sv-FI" sz="1600" dirty="0" smtClean="0"/>
              <a:t> </a:t>
            </a:r>
            <a:r>
              <a:rPr lang="sv-FI" altLang="sv-FI" sz="1600" dirty="0" err="1" smtClean="0"/>
              <a:t>aamiainen</a:t>
            </a:r>
            <a:r>
              <a:rPr lang="sv-FI" altLang="sv-FI" sz="1600" dirty="0" smtClean="0"/>
              <a:t>.</a:t>
            </a:r>
          </a:p>
          <a:p>
            <a:endParaRPr lang="sv-FI" altLang="sv-FI" sz="1600" dirty="0"/>
          </a:p>
          <a:p>
            <a:r>
              <a:rPr lang="sv-FI" altLang="sv-FI" sz="1600" dirty="0" err="1" smtClean="0"/>
              <a:t>Opiskelija</a:t>
            </a:r>
            <a:r>
              <a:rPr lang="sv-FI" altLang="sv-FI" sz="1600" dirty="0" smtClean="0"/>
              <a:t> on </a:t>
            </a:r>
            <a:r>
              <a:rPr lang="sv-FI" altLang="sv-FI" sz="1600" dirty="0" err="1" smtClean="0"/>
              <a:t>allekirjoittanut</a:t>
            </a:r>
            <a:r>
              <a:rPr lang="sv-FI" altLang="sv-FI" sz="1600" dirty="0" smtClean="0"/>
              <a:t> </a:t>
            </a:r>
            <a:r>
              <a:rPr lang="sv-FI" altLang="sv-FI" sz="1600" dirty="0" err="1" smtClean="0"/>
              <a:t>sopimuksen</a:t>
            </a:r>
            <a:r>
              <a:rPr lang="sv-FI" altLang="sv-FI" sz="1600" dirty="0" smtClean="0"/>
              <a:t> (</a:t>
            </a:r>
            <a:r>
              <a:rPr lang="sv-FI" altLang="sv-FI" sz="1600" dirty="0" err="1" smtClean="0"/>
              <a:t>myös</a:t>
            </a:r>
            <a:r>
              <a:rPr lang="sv-FI" altLang="sv-FI" sz="1600" dirty="0" smtClean="0"/>
              <a:t> </a:t>
            </a:r>
            <a:r>
              <a:rPr lang="sv-FI" altLang="sv-FI" sz="1600" dirty="0" err="1" smtClean="0"/>
              <a:t>huoltaja</a:t>
            </a:r>
            <a:r>
              <a:rPr lang="sv-FI" altLang="sv-FI" sz="1600" dirty="0" smtClean="0"/>
              <a:t>).</a:t>
            </a:r>
          </a:p>
          <a:p>
            <a:endParaRPr lang="sv-FI" altLang="sv-FI" sz="1600" dirty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/>
          </a:p>
        </p:txBody>
      </p:sp>
    </p:spTree>
    <p:extLst>
      <p:ext uri="{BB962C8B-B14F-4D97-AF65-F5344CB8AC3E}">
        <p14:creationId xmlns:p14="http://schemas.microsoft.com/office/powerpoint/2010/main" val="39804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A46-99FF-4080-A1C7-57C38616E4C2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18D9AA3A-6556-4A77-81B1-0F123589A5C8}" type="slidenum">
              <a:rPr lang="sv-SE" altLang="sv-FI"/>
              <a:pPr/>
              <a:t>14</a:t>
            </a:fld>
            <a:endParaRPr lang="sv-SE" altLang="sv-FI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altLang="sv-FI" sz="2800" dirty="0" smtClean="0"/>
              <a:t>e-</a:t>
            </a:r>
            <a:r>
              <a:rPr lang="sv-FI" altLang="sv-FI" sz="2800" dirty="0" err="1" smtClean="0"/>
              <a:t>urheilu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Prakticumissa</a:t>
            </a:r>
            <a:endParaRPr lang="sv-FI" altLang="sv-FI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altLang="sv-FI" dirty="0"/>
              <a:t>e</a:t>
            </a:r>
            <a:r>
              <a:rPr lang="sv-FI" altLang="sv-FI" dirty="0" smtClean="0"/>
              <a:t>-</a:t>
            </a:r>
            <a:r>
              <a:rPr lang="sv-FI" altLang="sv-FI" dirty="0" err="1" smtClean="0"/>
              <a:t>urheilu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mukana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muissa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oppiaineissa</a:t>
            </a:r>
            <a:r>
              <a:rPr lang="sv-FI" altLang="sv-FI" dirty="0" smtClean="0"/>
              <a:t>.</a:t>
            </a:r>
          </a:p>
          <a:p>
            <a:pPr lvl="1"/>
            <a:r>
              <a:rPr lang="sv-FI" altLang="sv-FI" dirty="0" err="1"/>
              <a:t>r</a:t>
            </a:r>
            <a:r>
              <a:rPr lang="sv-FI" altLang="sv-FI" dirty="0" err="1" smtClean="0"/>
              <a:t>uotsi</a:t>
            </a:r>
            <a:r>
              <a:rPr lang="sv-FI" altLang="sv-FI" dirty="0" smtClean="0"/>
              <a:t>, </a:t>
            </a:r>
            <a:r>
              <a:rPr lang="sv-FI" altLang="sv-FI" dirty="0" err="1" smtClean="0"/>
              <a:t>suomi</a:t>
            </a:r>
            <a:r>
              <a:rPr lang="sv-FI" altLang="sv-FI" dirty="0" smtClean="0"/>
              <a:t>, </a:t>
            </a:r>
            <a:r>
              <a:rPr lang="sv-FI" altLang="sv-FI" dirty="0" err="1" smtClean="0"/>
              <a:t>englanti</a:t>
            </a:r>
            <a:r>
              <a:rPr lang="sv-FI" altLang="sv-FI" dirty="0" smtClean="0"/>
              <a:t>, </a:t>
            </a:r>
            <a:r>
              <a:rPr lang="sv-FI" altLang="sv-FI" dirty="0" err="1" smtClean="0"/>
              <a:t>matematiikka</a:t>
            </a:r>
            <a:r>
              <a:rPr lang="sv-FI" altLang="sv-FI" dirty="0" smtClean="0"/>
              <a:t>, </a:t>
            </a:r>
            <a:r>
              <a:rPr lang="sv-FI" altLang="sv-FI" dirty="0" err="1" smtClean="0"/>
              <a:t>yrittäjyys</a:t>
            </a:r>
            <a:r>
              <a:rPr lang="sv-FI" altLang="sv-FI" dirty="0" smtClean="0"/>
              <a:t>, </a:t>
            </a:r>
            <a:r>
              <a:rPr lang="sv-FI" altLang="sv-FI" dirty="0" err="1" smtClean="0"/>
              <a:t>asiakaspalvelu</a:t>
            </a:r>
            <a:r>
              <a:rPr lang="sv-FI" altLang="sv-FI" dirty="0" smtClean="0"/>
              <a:t> ja </a:t>
            </a:r>
            <a:r>
              <a:rPr lang="sv-FI" altLang="sv-FI" dirty="0" err="1" smtClean="0"/>
              <a:t>varsinkin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datapuolen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oppiaineet</a:t>
            </a:r>
            <a:r>
              <a:rPr lang="sv-FI" altLang="sv-FI" dirty="0" smtClean="0"/>
              <a:t>.</a:t>
            </a:r>
            <a:endParaRPr lang="sv-FI" altLang="sv-FI" dirty="0"/>
          </a:p>
          <a:p>
            <a:pPr lvl="1"/>
            <a:endParaRPr lang="sv-FI" altLang="sv-FI" dirty="0"/>
          </a:p>
          <a:p>
            <a:r>
              <a:rPr lang="sv-FI" altLang="sv-FI" dirty="0" err="1" smtClean="0"/>
              <a:t>Opiskelijat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jaettu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joukkueisiin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eri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peleissä</a:t>
            </a:r>
            <a:r>
              <a:rPr lang="sv-FI" altLang="sv-FI" dirty="0" smtClean="0"/>
              <a:t> (</a:t>
            </a:r>
            <a:r>
              <a:rPr lang="sv-FI" altLang="sv-FI" dirty="0" err="1" smtClean="0"/>
              <a:t>LoL</a:t>
            </a:r>
            <a:r>
              <a:rPr lang="sv-FI" altLang="sv-FI" dirty="0" smtClean="0"/>
              <a:t>, </a:t>
            </a:r>
            <a:r>
              <a:rPr lang="sv-FI" altLang="sv-FI" dirty="0" err="1" smtClean="0"/>
              <a:t>Counter</a:t>
            </a:r>
            <a:r>
              <a:rPr lang="sv-FI" altLang="sv-FI" dirty="0" smtClean="0"/>
              <a:t> strike)</a:t>
            </a:r>
          </a:p>
          <a:p>
            <a:endParaRPr lang="sv-FI" altLang="sv-FI" dirty="0"/>
          </a:p>
          <a:p>
            <a:r>
              <a:rPr lang="sv-FI" altLang="sv-FI" dirty="0" err="1" smtClean="0"/>
              <a:t>Joukkueiden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kapteenit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pitävät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harjoituspäiväkirjaa</a:t>
            </a:r>
            <a:r>
              <a:rPr lang="sv-FI" altLang="sv-FI" dirty="0" smtClean="0"/>
              <a:t> ja </a:t>
            </a:r>
            <a:r>
              <a:rPr lang="sv-FI" altLang="sv-FI" dirty="0" err="1" smtClean="0"/>
              <a:t>joukkueet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harjoittelevat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kapteenien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johdolla</a:t>
            </a:r>
            <a:r>
              <a:rPr lang="sv-FI" altLang="sv-FI" dirty="0" smtClean="0"/>
              <a:t> 2 </a:t>
            </a:r>
            <a:r>
              <a:rPr lang="sv-FI" altLang="sv-FI" dirty="0" err="1" smtClean="0"/>
              <a:t>kertaa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viikossa</a:t>
            </a:r>
            <a:r>
              <a:rPr lang="sv-FI" altLang="sv-FI" dirty="0" smtClean="0"/>
              <a:t> (</a:t>
            </a:r>
            <a:r>
              <a:rPr lang="sv-FI" altLang="sv-FI" dirty="0" err="1" smtClean="0"/>
              <a:t>kotona</a:t>
            </a:r>
            <a:r>
              <a:rPr lang="sv-FI" altLang="sv-FI" dirty="0" smtClean="0"/>
              <a:t>).</a:t>
            </a:r>
          </a:p>
          <a:p>
            <a:endParaRPr lang="sv-FI" altLang="sv-FI" dirty="0" smtClean="0"/>
          </a:p>
          <a:p>
            <a:r>
              <a:rPr lang="sv-FI" altLang="sv-FI" dirty="0" err="1" smtClean="0"/>
              <a:t>Muuta</a:t>
            </a:r>
            <a:r>
              <a:rPr lang="sv-FI" altLang="sv-FI" dirty="0" smtClean="0"/>
              <a:t>... </a:t>
            </a:r>
            <a:r>
              <a:rPr lang="sv-FI" altLang="sv-FI" dirty="0" err="1" smtClean="0"/>
              <a:t>Vaatetus</a:t>
            </a:r>
            <a:r>
              <a:rPr lang="sv-FI" altLang="sv-FI" dirty="0" smtClean="0"/>
              <a:t>, </a:t>
            </a:r>
            <a:r>
              <a:rPr lang="sv-FI" altLang="sv-FI" dirty="0" err="1" smtClean="0"/>
              <a:t>luennoitsijat</a:t>
            </a:r>
            <a:r>
              <a:rPr lang="sv-FI" altLang="sv-FI" dirty="0" smtClean="0"/>
              <a:t>, </a:t>
            </a:r>
            <a:r>
              <a:rPr lang="sv-FI" altLang="sv-FI" dirty="0" err="1" smtClean="0"/>
              <a:t>vierailut</a:t>
            </a:r>
            <a:r>
              <a:rPr lang="sv-FI" altLang="sv-FI" dirty="0" smtClean="0"/>
              <a:t>, </a:t>
            </a:r>
            <a:r>
              <a:rPr lang="sv-FI" altLang="sv-FI" dirty="0" err="1" smtClean="0"/>
              <a:t>kilpailut</a:t>
            </a:r>
            <a:r>
              <a:rPr lang="sv-FI" altLang="sv-FI" dirty="0" smtClean="0"/>
              <a:t>...</a:t>
            </a:r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/>
          </a:p>
        </p:txBody>
      </p:sp>
    </p:spTree>
    <p:extLst>
      <p:ext uri="{BB962C8B-B14F-4D97-AF65-F5344CB8AC3E}">
        <p14:creationId xmlns:p14="http://schemas.microsoft.com/office/powerpoint/2010/main" val="29886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8482-9AAC-4174-94A2-C4228BE932A5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9FCEC504-D4C1-41E6-A174-C4249F4283B4}" type="slidenum">
              <a:rPr lang="sv-SE" altLang="sv-FI"/>
              <a:pPr/>
              <a:t>15</a:t>
            </a:fld>
            <a:endParaRPr lang="sv-SE" altLang="sv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28650" y="561271"/>
            <a:ext cx="7886700" cy="526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8482-9AAC-4174-94A2-C4228BE932A5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9FCEC504-D4C1-41E6-A174-C4249F4283B4}" type="slidenum">
              <a:rPr lang="sv-SE" altLang="sv-FI"/>
              <a:pPr/>
              <a:t>16</a:t>
            </a:fld>
            <a:endParaRPr lang="sv-SE" altLang="sv-FI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28650" y="561070"/>
            <a:ext cx="7886700" cy="52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8482-9AAC-4174-94A2-C4228BE932A5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9FCEC504-D4C1-41E6-A174-C4249F4283B4}" type="slidenum">
              <a:rPr lang="sv-SE" altLang="sv-FI"/>
              <a:pPr/>
              <a:t>17</a:t>
            </a:fld>
            <a:endParaRPr lang="sv-SE" altLang="sv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28650" y="561070"/>
            <a:ext cx="7886700" cy="526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A46-99FF-4080-A1C7-57C38616E4C2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18D9AA3A-6556-4A77-81B1-0F123589A5C8}" type="slidenum">
              <a:rPr lang="sv-SE" altLang="sv-FI"/>
              <a:pPr/>
              <a:t>18</a:t>
            </a:fld>
            <a:endParaRPr lang="sv-SE" altLang="sv-FI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altLang="sv-FI" sz="2800" dirty="0" err="1" smtClean="0"/>
              <a:t>Haasteita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riittää</a:t>
            </a:r>
            <a:r>
              <a:rPr lang="sv-FI" altLang="sv-FI" sz="2800" dirty="0" smtClean="0"/>
              <a:t>...</a:t>
            </a:r>
            <a:endParaRPr lang="sv-FI" altLang="sv-FI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FI" altLang="sv-FI" dirty="0" smtClean="0"/>
          </a:p>
          <a:p>
            <a:r>
              <a:rPr lang="sv-FI" altLang="sv-FI" dirty="0" smtClean="0"/>
              <a:t> </a:t>
            </a:r>
            <a:r>
              <a:rPr lang="sv-FI" altLang="sv-FI" dirty="0" err="1" smtClean="0"/>
              <a:t>Miten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järjestämme</a:t>
            </a:r>
            <a:r>
              <a:rPr lang="sv-FI" altLang="sv-FI" dirty="0" smtClean="0"/>
              <a:t> e-</a:t>
            </a:r>
            <a:r>
              <a:rPr lang="sv-FI" altLang="sv-FI" dirty="0" err="1" smtClean="0"/>
              <a:t>urheilun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Helsingissä</a:t>
            </a:r>
            <a:r>
              <a:rPr lang="sv-FI" altLang="sv-FI" dirty="0" smtClean="0"/>
              <a:t>?</a:t>
            </a:r>
          </a:p>
          <a:p>
            <a:pPr lvl="1"/>
            <a:r>
              <a:rPr lang="sv-FI" altLang="sv-FI" dirty="0" err="1" smtClean="0"/>
              <a:t>Kuinka</a:t>
            </a:r>
            <a:r>
              <a:rPr lang="sv-FI" altLang="sv-FI" dirty="0" smtClean="0"/>
              <a:t> monta </a:t>
            </a:r>
            <a:r>
              <a:rPr lang="sv-FI" altLang="sv-FI" dirty="0" err="1" smtClean="0"/>
              <a:t>opiskelijaa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otetaan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mukaan</a:t>
            </a:r>
            <a:r>
              <a:rPr lang="sv-FI" altLang="sv-FI" dirty="0" smtClean="0"/>
              <a:t>?</a:t>
            </a:r>
          </a:p>
          <a:p>
            <a:pPr lvl="1"/>
            <a:r>
              <a:rPr lang="sv-FI" altLang="sv-FI" dirty="0" err="1" smtClean="0"/>
              <a:t>Pääsykokeet</a:t>
            </a:r>
            <a:r>
              <a:rPr lang="sv-FI" altLang="sv-FI" dirty="0" smtClean="0"/>
              <a:t> ?</a:t>
            </a:r>
          </a:p>
          <a:p>
            <a:pPr lvl="1"/>
            <a:r>
              <a:rPr lang="sv-FI" altLang="sv-FI" dirty="0" err="1" smtClean="0"/>
              <a:t>Lukujärjestys</a:t>
            </a:r>
            <a:r>
              <a:rPr lang="sv-FI" altLang="sv-FI" dirty="0" smtClean="0"/>
              <a:t> ?</a:t>
            </a:r>
          </a:p>
          <a:p>
            <a:pPr lvl="1"/>
            <a:r>
              <a:rPr lang="sv-FI" altLang="sv-FI" dirty="0" err="1" smtClean="0"/>
              <a:t>Mitkä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koulutukset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mukaan</a:t>
            </a:r>
            <a:r>
              <a:rPr lang="sv-FI" altLang="sv-FI" dirty="0" smtClean="0"/>
              <a:t> ?</a:t>
            </a:r>
          </a:p>
          <a:p>
            <a:pPr lvl="1"/>
            <a:r>
              <a:rPr lang="sv-FI" altLang="sv-FI" dirty="0" err="1" smtClean="0"/>
              <a:t>Kollegat</a:t>
            </a:r>
            <a:r>
              <a:rPr lang="sv-FI" altLang="sv-FI" dirty="0" smtClean="0"/>
              <a:t> ?</a:t>
            </a:r>
          </a:p>
          <a:p>
            <a:pPr lvl="1"/>
            <a:r>
              <a:rPr lang="sv-FI" altLang="sv-FI" b="1" dirty="0" err="1" smtClean="0"/>
              <a:t>Rahoitus</a:t>
            </a:r>
            <a:r>
              <a:rPr lang="sv-FI" altLang="sv-FI" dirty="0" smtClean="0"/>
              <a:t> ?</a:t>
            </a:r>
          </a:p>
          <a:p>
            <a:pPr lvl="1"/>
            <a:r>
              <a:rPr lang="sv-FI" altLang="sv-FI" dirty="0" err="1" smtClean="0"/>
              <a:t>Tilat</a:t>
            </a:r>
            <a:r>
              <a:rPr lang="sv-FI" altLang="sv-FI" dirty="0"/>
              <a:t> </a:t>
            </a:r>
            <a:r>
              <a:rPr lang="sv-FI" altLang="sv-FI" dirty="0" smtClean="0"/>
              <a:t>?</a:t>
            </a:r>
          </a:p>
          <a:p>
            <a:pPr lvl="1"/>
            <a:r>
              <a:rPr lang="sv-FI" altLang="sv-FI" dirty="0"/>
              <a:t>e</a:t>
            </a:r>
            <a:r>
              <a:rPr lang="sv-FI" altLang="sv-FI" dirty="0" smtClean="0"/>
              <a:t>-</a:t>
            </a:r>
            <a:r>
              <a:rPr lang="sv-FI" altLang="sv-FI" dirty="0" err="1" smtClean="0"/>
              <a:t>valmentajat</a:t>
            </a:r>
            <a:r>
              <a:rPr lang="sv-FI" altLang="sv-FI" dirty="0" smtClean="0"/>
              <a:t> ?</a:t>
            </a:r>
          </a:p>
          <a:p>
            <a:pPr lvl="1"/>
            <a:r>
              <a:rPr lang="sv-FI" altLang="sv-FI" dirty="0" err="1" smtClean="0"/>
              <a:t>Kuinka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suureksi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toiminta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saa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kasvaa</a:t>
            </a:r>
            <a:r>
              <a:rPr lang="sv-FI" altLang="sv-FI" dirty="0" smtClean="0"/>
              <a:t> ?</a:t>
            </a:r>
          </a:p>
          <a:p>
            <a:pPr lvl="1"/>
            <a:r>
              <a:rPr lang="sv-FI" altLang="sv-FI" dirty="0" smtClean="0"/>
              <a:t>Ja monta </a:t>
            </a:r>
            <a:r>
              <a:rPr lang="sv-FI" altLang="sv-FI" dirty="0" err="1" smtClean="0"/>
              <a:t>muuta</a:t>
            </a:r>
            <a:r>
              <a:rPr lang="sv-FI" altLang="sv-FI" dirty="0" smtClean="0"/>
              <a:t> </a:t>
            </a:r>
            <a:r>
              <a:rPr lang="sv-FI" altLang="sv-FI" dirty="0" err="1" smtClean="0"/>
              <a:t>asiaa</a:t>
            </a:r>
            <a:r>
              <a:rPr lang="sv-FI" altLang="sv-FI" dirty="0" smtClean="0"/>
              <a:t>....</a:t>
            </a:r>
            <a:endParaRPr lang="sv-FI" altLang="sv-FI" dirty="0"/>
          </a:p>
          <a:p>
            <a:endParaRPr lang="sv-FI" altLang="sv-FI" dirty="0" smtClean="0"/>
          </a:p>
          <a:p>
            <a:pPr marL="0" indent="0">
              <a:buNone/>
            </a:pPr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/>
          </a:p>
        </p:txBody>
      </p:sp>
    </p:spTree>
    <p:extLst>
      <p:ext uri="{BB962C8B-B14F-4D97-AF65-F5344CB8AC3E}">
        <p14:creationId xmlns:p14="http://schemas.microsoft.com/office/powerpoint/2010/main" val="19027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sv-FI" smtClean="0"/>
              <a:t> Prakticum</a:t>
            </a:r>
            <a:endParaRPr lang="sv-FI" altLang="sv-FI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sv-FI" smtClean="0"/>
              <a:t>Yrkesinstitutet Prakticum on pääkaupunkiseudun ainoa monialainen ruotsinkielinen ammattioppilaitos joka järjestää ammatillista koulutusta sekä nuorille että aikuisille.</a:t>
            </a:r>
          </a:p>
          <a:p>
            <a:endParaRPr lang="fi-FI" altLang="sv-FI" smtClean="0"/>
          </a:p>
          <a:p>
            <a:r>
              <a:rPr lang="fi-FI" altLang="sv-FI" smtClean="0"/>
              <a:t>Koulun päätoimipiste sijaitsee Helsingissä (Arabianranta) ja toinen toimipiste Porvoossa (PoMo-talo). Syksystä 2016 myös Espoossa (Matinkylä).</a:t>
            </a:r>
          </a:p>
          <a:p>
            <a:endParaRPr lang="fi-FI" altLang="sv-FI" smtClean="0"/>
          </a:p>
          <a:p>
            <a:r>
              <a:rPr lang="fi-FI" altLang="sv-FI" smtClean="0"/>
              <a:t>Osakeyhtiö Prakticumin omistajina ovat Samfundet Folkhälsan, Sydkustens landskapsförbund, Helsingin kaupunki, Espoon kaupunki, Vantaan kaupunki, Kauniaisten kaupunki, Kirkkonummen kunta ja Sipoon kunta.</a:t>
            </a:r>
          </a:p>
          <a:p>
            <a:endParaRPr lang="fi-FI" altLang="sv-FI" smtClean="0"/>
          </a:p>
          <a:p>
            <a:r>
              <a:rPr lang="fi-FI" altLang="sv-FI" smtClean="0"/>
              <a:t>Opiskelijoita on n. 1000 ja henkilökuntaa n. 100</a:t>
            </a:r>
            <a:endParaRPr lang="sv-FI" alt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A46-99FF-4080-A1C7-57C38616E4C2}" type="datetime1">
              <a:rPr lang="sv-FI" altLang="sv-FI" smtClean="0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 smtClean="0"/>
              <a:t>Sida </a:t>
            </a:r>
            <a:fld id="{18D9AA3A-6556-4A77-81B1-0F123589A5C8}" type="slidenum">
              <a:rPr lang="sv-SE" altLang="sv-FI" smtClean="0"/>
              <a:pPr/>
              <a:t>2</a:t>
            </a:fld>
            <a:endParaRPr lang="sv-SE" altLang="sv-FI"/>
          </a:p>
        </p:txBody>
      </p:sp>
    </p:spTree>
    <p:extLst>
      <p:ext uri="{BB962C8B-B14F-4D97-AF65-F5344CB8AC3E}">
        <p14:creationId xmlns:p14="http://schemas.microsoft.com/office/powerpoint/2010/main" val="31778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A46-99FF-4080-A1C7-57C38616E4C2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18D9AA3A-6556-4A77-81B1-0F123589A5C8}" type="slidenum">
              <a:rPr lang="sv-SE" altLang="sv-FI"/>
              <a:pPr/>
              <a:t>3</a:t>
            </a:fld>
            <a:endParaRPr lang="sv-SE" altLang="sv-FI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altLang="sv-FI" sz="2800" dirty="0" err="1" smtClean="0"/>
              <a:t>Maailma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muuttuu</a:t>
            </a:r>
            <a:r>
              <a:rPr lang="sv-FI" altLang="sv-FI" sz="2800" dirty="0" smtClean="0"/>
              <a:t>....</a:t>
            </a:r>
            <a:endParaRPr lang="sv-FI" altLang="sv-FI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altLang="sv-FI" sz="2800" dirty="0" err="1" smtClean="0"/>
              <a:t>Koulun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tulee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kehittyä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yhteiskunnan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tahdissa</a:t>
            </a:r>
            <a:r>
              <a:rPr lang="sv-FI" altLang="sv-FI" sz="2800" dirty="0" smtClean="0"/>
              <a:t>. </a:t>
            </a:r>
          </a:p>
          <a:p>
            <a:endParaRPr lang="sv-FI" altLang="sv-FI" dirty="0"/>
          </a:p>
          <a:p>
            <a:r>
              <a:rPr lang="sv-FI" altLang="sv-FI" sz="2800" dirty="0" err="1" smtClean="0"/>
              <a:t>Kun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yhteiskunta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muuttuu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niin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myös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opiskelijoiden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elämäntilanne</a:t>
            </a:r>
            <a:r>
              <a:rPr lang="sv-FI" altLang="sv-FI" sz="2800" dirty="0" smtClean="0"/>
              <a:t> ja </a:t>
            </a:r>
            <a:r>
              <a:rPr lang="sv-FI" altLang="sv-FI" sz="2800" dirty="0" err="1" smtClean="0"/>
              <a:t>kiinnostuksen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kohteet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muuttuvat</a:t>
            </a:r>
            <a:r>
              <a:rPr lang="sv-FI" altLang="sv-FI" sz="2800" dirty="0" smtClean="0"/>
              <a:t>.</a:t>
            </a:r>
          </a:p>
          <a:p>
            <a:pPr marL="0" indent="0">
              <a:buNone/>
            </a:pPr>
            <a:endParaRPr lang="sv-FI" altLang="sv-FI" sz="2800" dirty="0"/>
          </a:p>
          <a:p>
            <a:r>
              <a:rPr lang="sv-FI" altLang="sv-FI" sz="2800" dirty="0" err="1" smtClean="0"/>
              <a:t>Onko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koululla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kykyä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hyödyntää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opiskelijoiden</a:t>
            </a:r>
            <a:r>
              <a:rPr lang="sv-FI" altLang="sv-FI" sz="2800" dirty="0" smtClean="0"/>
              <a:t> ”</a:t>
            </a:r>
            <a:r>
              <a:rPr lang="sv-FI" altLang="sv-FI" sz="2800" dirty="0" err="1" smtClean="0"/>
              <a:t>maailma</a:t>
            </a:r>
            <a:r>
              <a:rPr lang="sv-FI" altLang="sv-FI" sz="2800" dirty="0" smtClean="0"/>
              <a:t>” ja sen </a:t>
            </a:r>
            <a:r>
              <a:rPr lang="sv-FI" altLang="sv-FI" sz="2800" dirty="0" err="1" smtClean="0"/>
              <a:t>tuomat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positiiviset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kokemukset</a:t>
            </a:r>
            <a:r>
              <a:rPr lang="sv-FI" altLang="sv-FI" sz="2800" dirty="0" smtClean="0"/>
              <a:t>?</a:t>
            </a:r>
          </a:p>
          <a:p>
            <a:endParaRPr lang="sv-FI" altLang="sv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A46-99FF-4080-A1C7-57C38616E4C2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18D9AA3A-6556-4A77-81B1-0F123589A5C8}" type="slidenum">
              <a:rPr lang="sv-SE" altLang="sv-FI"/>
              <a:pPr/>
              <a:t>4</a:t>
            </a:fld>
            <a:endParaRPr lang="sv-SE" altLang="sv-FI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260648"/>
            <a:ext cx="7486650" cy="755352"/>
          </a:xfrm>
        </p:spPr>
        <p:txBody>
          <a:bodyPr/>
          <a:lstStyle/>
          <a:p>
            <a:pPr algn="ctr"/>
            <a:r>
              <a:rPr lang="sv-FI" altLang="sv-FI" sz="2800" dirty="0"/>
              <a:t>http://espn.go.com/espn/story/_/id/13059210/esports-massive-industry-growing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6120680" cy="4032448"/>
          </a:xfrm>
          <a:prstGeom prst="rect">
            <a:avLst/>
          </a:prstGeom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FI" altLang="sv-FI" dirty="0"/>
          </a:p>
        </p:txBody>
      </p:sp>
    </p:spTree>
    <p:extLst>
      <p:ext uri="{BB962C8B-B14F-4D97-AF65-F5344CB8AC3E}">
        <p14:creationId xmlns:p14="http://schemas.microsoft.com/office/powerpoint/2010/main" val="36990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8482-9AAC-4174-94A2-C4228BE932A5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9FCEC504-D4C1-41E6-A174-C4249F4283B4}" type="slidenum">
              <a:rPr lang="sv-SE" altLang="sv-FI"/>
              <a:pPr/>
              <a:t>5</a:t>
            </a:fld>
            <a:endParaRPr lang="sv-SE" altLang="sv-FI"/>
          </a:p>
        </p:txBody>
      </p:sp>
      <p:sp>
        <p:nvSpPr>
          <p:cNvPr id="7" name="Content Placeholder 6"/>
          <p:cNvSpPr>
            <a:spLocks noGrp="1"/>
          </p:cNvSpPr>
          <p:nvPr>
            <p:ph/>
          </p:nvPr>
        </p:nvSpPr>
        <p:spPr>
          <a:xfrm>
            <a:off x="628650" y="310261"/>
            <a:ext cx="7886700" cy="5656263"/>
          </a:xfrm>
        </p:spPr>
        <p:txBody>
          <a:bodyPr/>
          <a:lstStyle/>
          <a:p>
            <a:endParaRPr lang="sv-FI" dirty="0" smtClean="0"/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48679"/>
            <a:ext cx="7759774" cy="557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8482-9AAC-4174-94A2-C4228BE932A5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9FCEC504-D4C1-41E6-A174-C4249F4283B4}" type="slidenum">
              <a:rPr lang="sv-SE" altLang="sv-FI"/>
              <a:pPr/>
              <a:t>6</a:t>
            </a:fld>
            <a:endParaRPr lang="sv-SE" altLang="sv-FI"/>
          </a:p>
        </p:txBody>
      </p:sp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sv-FI" dirty="0" smtClean="0"/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9" name="Shape 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87624" y="228600"/>
            <a:ext cx="6840760" cy="57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5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91A46-99FF-4080-A1C7-57C38616E4C2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18D9AA3A-6556-4A77-81B1-0F123589A5C8}" type="slidenum">
              <a:rPr lang="sv-SE" altLang="sv-FI"/>
              <a:pPr/>
              <a:t>7</a:t>
            </a:fld>
            <a:endParaRPr lang="sv-SE" altLang="sv-FI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FI" altLang="sv-FI" sz="2800" dirty="0" err="1" smtClean="0"/>
              <a:t>Miten</a:t>
            </a:r>
            <a:r>
              <a:rPr lang="sv-FI" altLang="sv-FI" sz="2800" dirty="0" smtClean="0"/>
              <a:t> e-</a:t>
            </a:r>
            <a:r>
              <a:rPr lang="sv-FI" altLang="sv-FI" sz="2800" dirty="0" err="1" smtClean="0"/>
              <a:t>urheilu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sopii</a:t>
            </a:r>
            <a:r>
              <a:rPr lang="sv-FI" altLang="sv-FI" sz="2800" dirty="0" smtClean="0"/>
              <a:t> </a:t>
            </a:r>
            <a:r>
              <a:rPr lang="sv-FI" altLang="sv-FI" sz="2800" dirty="0" err="1" smtClean="0"/>
              <a:t>kouluun</a:t>
            </a:r>
            <a:r>
              <a:rPr lang="sv-FI" altLang="sv-FI" sz="2800" dirty="0" smtClean="0"/>
              <a:t>?</a:t>
            </a:r>
            <a:endParaRPr lang="sv-FI" altLang="sv-FI" sz="2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 smtClean="0"/>
          </a:p>
          <a:p>
            <a:endParaRPr lang="sv-FI" altLang="sv-FI" dirty="0"/>
          </a:p>
          <a:p>
            <a:endParaRPr lang="sv-FI" altLang="sv-F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23241"/>
            <a:ext cx="8712968" cy="470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8482-9AAC-4174-94A2-C4228BE932A5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9FCEC504-D4C1-41E6-A174-C4249F4283B4}" type="slidenum">
              <a:rPr lang="sv-SE" altLang="sv-FI"/>
              <a:pPr/>
              <a:t>8</a:t>
            </a:fld>
            <a:endParaRPr lang="sv-SE" altLang="sv-FI"/>
          </a:p>
        </p:txBody>
      </p:sp>
      <p:sp>
        <p:nvSpPr>
          <p:cNvPr id="7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sv-FI" dirty="0" smtClean="0"/>
          </a:p>
          <a:p>
            <a:pPr marL="0" indent="0">
              <a:buNone/>
            </a:pPr>
            <a:endParaRPr lang="sv-FI" dirty="0"/>
          </a:p>
        </p:txBody>
      </p:sp>
      <p:pic>
        <p:nvPicPr>
          <p:cNvPr id="8" name="Shape 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81008"/>
            <a:ext cx="9144006" cy="5740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232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08482-9AAC-4174-94A2-C4228BE932A5}" type="datetime1">
              <a:rPr lang="sv-FI" altLang="sv-FI"/>
              <a:pPr/>
              <a:t>2.5.2016</a:t>
            </a:fld>
            <a:endParaRPr lang="sv-SE" alt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sv-SE" altLang="sv-FI"/>
              <a:t>Sida </a:t>
            </a:r>
            <a:fld id="{9FCEC504-D4C1-41E6-A174-C4249F4283B4}" type="slidenum">
              <a:rPr lang="sv-SE" altLang="sv-FI"/>
              <a:pPr/>
              <a:t>9</a:t>
            </a:fld>
            <a:endParaRPr lang="sv-SE" altLang="sv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151509" y="788176"/>
            <a:ext cx="2840982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1">
  <a:themeElements>
    <a:clrScheme name="Master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ster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aster 1">
  <a:themeElements>
    <a:clrScheme name="1_Master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Master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aster 1">
  <a:themeElements>
    <a:clrScheme name="2_Master 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Master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Master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ster 2">
  <a:themeElements>
    <a:clrScheme name="Master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ster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ster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Prakticum_pp_botten</Template>
  <TotalTime>2557</TotalTime>
  <Words>351</Words>
  <Application>Microsoft Office PowerPoint</Application>
  <PresentationFormat>On-screen Show (4:3)</PresentationFormat>
  <Paragraphs>154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Master 1</vt:lpstr>
      <vt:lpstr>1_Master 1</vt:lpstr>
      <vt:lpstr>2_Master 1</vt:lpstr>
      <vt:lpstr>Master 2</vt:lpstr>
      <vt:lpstr>e-urheilu Prakticumissa</vt:lpstr>
      <vt:lpstr> Prakticum</vt:lpstr>
      <vt:lpstr>Maailma muuttuu....</vt:lpstr>
      <vt:lpstr>http://espn.go.com/espn/story/_/id/13059210/esports-massive-industry-growing</vt:lpstr>
      <vt:lpstr>PowerPoint Presentation</vt:lpstr>
      <vt:lpstr>PowerPoint Presentation</vt:lpstr>
      <vt:lpstr>Miten e-urheilu sopii kouluun?</vt:lpstr>
      <vt:lpstr>PowerPoint Presentation</vt:lpstr>
      <vt:lpstr>PowerPoint Presentation</vt:lpstr>
      <vt:lpstr>PowerPoint Presentation</vt:lpstr>
      <vt:lpstr>Haluamme rakentaa kestävän pohjan.</vt:lpstr>
      <vt:lpstr>PowerPoint Presentation</vt:lpstr>
      <vt:lpstr>e-urheilu Prakticumissa</vt:lpstr>
      <vt:lpstr>e-urheilu Prakticumissa</vt:lpstr>
      <vt:lpstr>PowerPoint Presentation</vt:lpstr>
      <vt:lpstr>PowerPoint Presentation</vt:lpstr>
      <vt:lpstr>PowerPoint Presentation</vt:lpstr>
      <vt:lpstr>Haasteita riittää...</vt:lpstr>
    </vt:vector>
  </TitlesOfParts>
  <Company>Prakticum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e-urheilua Ammattiopisto Prakticumissa</dc:title>
  <dc:creator>Björn Nylund</dc:creator>
  <cp:lastModifiedBy>Björn Nylund</cp:lastModifiedBy>
  <cp:revision>42</cp:revision>
  <cp:lastPrinted>2016-04-20T08:21:21Z</cp:lastPrinted>
  <dcterms:created xsi:type="dcterms:W3CDTF">2016-04-12T06:32:13Z</dcterms:created>
  <dcterms:modified xsi:type="dcterms:W3CDTF">2016-05-02T05:28:12Z</dcterms:modified>
</cp:coreProperties>
</file>