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59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052737"/>
            <a:ext cx="6264696" cy="1152127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B0F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435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8313" y="1412875"/>
            <a:ext cx="8207375" cy="4464050"/>
          </a:xfrm>
        </p:spPr>
        <p:txBody>
          <a:bodyPr/>
          <a:lstStyle/>
          <a:p>
            <a:r>
              <a:rPr lang="fi-FI" smtClean="0"/>
              <a:t>Lisää medialeike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252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7" y="-2738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052737"/>
            <a:ext cx="6264696" cy="1152127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32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D93B-A5B6-4BCC-A89B-26ABFA16910B}" type="datetimeFigureOut">
              <a:rPr lang="fi-FI" smtClean="0"/>
              <a:pPr/>
              <a:t>23.10.2014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38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52936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E0093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4076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7279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0" y="0"/>
            <a:ext cx="90098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36138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38736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91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91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143000"/>
          </a:xfrm>
        </p:spPr>
        <p:txBody>
          <a:bodyPr/>
          <a:lstStyle>
            <a:lvl1pPr>
              <a:defRPr>
                <a:solidFill>
                  <a:srgbClr val="36138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649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6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2420888"/>
            <a:ext cx="90098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EA009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112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7732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D93B-A5B6-4BCC-A89B-26ABFA16910B}" type="datetimeFigureOut">
              <a:rPr lang="fi-FI" smtClean="0"/>
              <a:t>23.10.2014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ED47-C81C-44B4-8C13-8CA882D999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53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6264696" cy="1152127"/>
          </a:xfrm>
        </p:spPr>
        <p:txBody>
          <a:bodyPr>
            <a:normAutofit/>
          </a:bodyPr>
          <a:lstStyle/>
          <a:p>
            <a:r>
              <a:rPr lang="fi-FI" dirty="0" smtClean="0"/>
              <a:t>SAKU</a:t>
            </a:r>
            <a:endParaRPr lang="fi-FI" dirty="0"/>
          </a:p>
        </p:txBody>
      </p:sp>
      <p:sp>
        <p:nvSpPr>
          <p:cNvPr id="3" name="Alaotsikko 2"/>
          <p:cNvSpPr txBox="1">
            <a:spLocks/>
          </p:cNvSpPr>
          <p:nvPr/>
        </p:nvSpPr>
        <p:spPr>
          <a:xfrm>
            <a:off x="971600" y="1628800"/>
            <a:ext cx="6552728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 smtClean="0"/>
              <a:t>Toimintamalli kulttuuri</a:t>
            </a:r>
          </a:p>
        </p:txBody>
      </p:sp>
    </p:spTree>
    <p:extLst>
      <p:ext uri="{BB962C8B-B14F-4D97-AF65-F5344CB8AC3E}">
        <p14:creationId xmlns:p14="http://schemas.microsoft.com/office/powerpoint/2010/main" val="9910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Vaasan kaupunki, kulttuuria tarjolla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Vuoden 2014 alusta Vaasan kaupungin museot ovat maksuttomia opettajan tuodessa opiskelijaryhmät tutustumaan näyttelyihin</a:t>
            </a:r>
          </a:p>
          <a:p>
            <a:r>
              <a:rPr lang="fi-FI" dirty="0" smtClean="0"/>
              <a:t>Kaupunginteatteri tarjoaa opiskelijoille toisinaan mahdollisuuden koeyleisöksi</a:t>
            </a:r>
          </a:p>
          <a:p>
            <a:pPr marL="0" indent="0">
              <a:buNone/>
            </a:pPr>
            <a:r>
              <a:rPr lang="fi-FI" dirty="0" smtClean="0"/>
              <a:t>&gt; Taideteosten ja elämysten näkeminen ja kokeminen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21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SAKUstars</a:t>
            </a:r>
            <a:r>
              <a:rPr lang="fi-FI" dirty="0" smtClean="0"/>
              <a:t>, osallistuminen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Osallistujien löytäminen ”sattumanvaraista”</a:t>
            </a:r>
          </a:p>
          <a:p>
            <a:pPr>
              <a:buFontTx/>
              <a:buChar char="-"/>
            </a:pPr>
            <a:r>
              <a:rPr lang="fi-FI" dirty="0" smtClean="0"/>
              <a:t>Opot aktiivisina, bändi kasaan soitto- ja laulutaitoisista</a:t>
            </a:r>
          </a:p>
          <a:p>
            <a:pPr>
              <a:buFontTx/>
              <a:buChar char="-"/>
            </a:pPr>
            <a:r>
              <a:rPr lang="fi-FI" dirty="0" smtClean="0"/>
              <a:t>Opiskelijat aktiivisina ”</a:t>
            </a:r>
            <a:r>
              <a:rPr lang="fi-FI" dirty="0" err="1" smtClean="0"/>
              <a:t>Amiksesta</a:t>
            </a:r>
            <a:r>
              <a:rPr lang="fi-FI" dirty="0" smtClean="0"/>
              <a:t> kaikki </a:t>
            </a:r>
            <a:r>
              <a:rPr lang="fi-FI" dirty="0" err="1" smtClean="0"/>
              <a:t>mulle</a:t>
            </a:r>
            <a:r>
              <a:rPr lang="fi-FI" dirty="0" smtClean="0"/>
              <a:t>: Taitaja, </a:t>
            </a:r>
            <a:r>
              <a:rPr lang="fi-FI" dirty="0" err="1" smtClean="0"/>
              <a:t>SAKUstars</a:t>
            </a:r>
            <a:r>
              <a:rPr lang="fi-FI" dirty="0" smtClean="0"/>
              <a:t>, </a:t>
            </a:r>
            <a:r>
              <a:rPr lang="fi-FI" dirty="0" err="1" smtClean="0"/>
              <a:t>kombiopinnot</a:t>
            </a:r>
            <a:r>
              <a:rPr lang="fi-FI" dirty="0" smtClean="0"/>
              <a:t>, </a:t>
            </a:r>
            <a:r>
              <a:rPr lang="fi-FI" dirty="0" err="1" smtClean="0"/>
              <a:t>työssäoppiminen</a:t>
            </a:r>
            <a:r>
              <a:rPr lang="fi-FI" dirty="0" smtClean="0"/>
              <a:t> ulkomailla”</a:t>
            </a:r>
          </a:p>
          <a:p>
            <a:pPr>
              <a:buFontTx/>
              <a:buChar char="-"/>
            </a:pPr>
            <a:r>
              <a:rPr lang="fi-FI" dirty="0" smtClean="0"/>
              <a:t>Taide ja kulttuuri –opintojakson tuotokset kilpailuun mukaan</a:t>
            </a:r>
          </a:p>
          <a:p>
            <a:pPr marL="0" indent="0">
              <a:buNone/>
            </a:pPr>
            <a:r>
              <a:rPr lang="fi-FI" dirty="0" smtClean="0"/>
              <a:t>&gt; Menestystä bändeissä, lauluduoissa, animaatiossa, tanssissa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80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SAKUstars</a:t>
            </a:r>
            <a:r>
              <a:rPr lang="fi-FI" dirty="0" smtClean="0"/>
              <a:t> 2014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SAKUstars</a:t>
            </a:r>
            <a:r>
              <a:rPr lang="fi-FI" dirty="0" smtClean="0"/>
              <a:t> 2014 Vaasassa</a:t>
            </a:r>
          </a:p>
          <a:p>
            <a:pPr marL="0" indent="0">
              <a:buNone/>
            </a:pPr>
            <a:r>
              <a:rPr lang="fi-FI" dirty="0" smtClean="0"/>
              <a:t>Opiskelijoita mukana suunnittelussa, toteutuksessa:  lajeissa, kisatoimistossa, turvallisuustoimissa, ensiavussa, kahvioissa, majoituksessa, opastuksessa, dokumentoimassa</a:t>
            </a:r>
          </a:p>
          <a:p>
            <a:pPr marL="0" indent="0">
              <a:buNone/>
            </a:pPr>
            <a:r>
              <a:rPr lang="fi-FI" dirty="0" smtClean="0"/>
              <a:t>Opiskelijoiden toiminta joko integroitu opetukseen tai </a:t>
            </a:r>
            <a:r>
              <a:rPr lang="fi-FI" dirty="0" err="1" smtClean="0"/>
              <a:t>työssäoppimiseen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&gt; Tarkemmat tiedot raportissa </a:t>
            </a:r>
            <a:endParaRPr lang="fi-FI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80" y="646712"/>
            <a:ext cx="1169035" cy="96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232248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0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Kilpailustrategia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Kilpailutoiminnan strategia ja toimintasuunnitelma</a:t>
            </a:r>
          </a:p>
          <a:p>
            <a:pPr>
              <a:buFontTx/>
              <a:buChar char="-"/>
            </a:pPr>
            <a:r>
              <a:rPr lang="fi-FI" dirty="0" smtClean="0"/>
              <a:t>Painopiste Taitaja –kilpailuissa </a:t>
            </a:r>
          </a:p>
          <a:p>
            <a:pPr>
              <a:buFontTx/>
              <a:buChar char="-"/>
            </a:pPr>
            <a:r>
              <a:rPr lang="fi-FI" dirty="0" smtClean="0"/>
              <a:t>Päivitetään syksyn 2014 aikana</a:t>
            </a:r>
          </a:p>
          <a:p>
            <a:pPr marL="0" indent="0">
              <a:buNone/>
            </a:pPr>
            <a:r>
              <a:rPr lang="fi-FI" dirty="0" smtClean="0"/>
              <a:t>(mm. paljonko osallistujia lähetetään </a:t>
            </a:r>
            <a:r>
              <a:rPr lang="fi-FI" dirty="0" err="1" smtClean="0"/>
              <a:t>SAKUstars</a:t>
            </a:r>
            <a:r>
              <a:rPr lang="fi-FI" dirty="0" smtClean="0"/>
              <a:t> -kilpailuun, jos määrää ei ole säännöissä, miten määritellään kriteerit, mahdolliset karsinnat, mukaan lähtevien huoltajien tehtävät </a:t>
            </a:r>
            <a:r>
              <a:rPr lang="fi-FI" smtClean="0"/>
              <a:t>ja resursointi jne.)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2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Talent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 </a:t>
            </a:r>
            <a:r>
              <a:rPr lang="sv-SE" dirty="0"/>
              <a:t>februari sågs en häftig Talent Show på Vasa yrkesinstitut. Upp på Hansa-campus scen steg den ena begåvade ungdomen efter den andra för att bedömas av publiken och domarna. </a:t>
            </a:r>
            <a:endParaRPr lang="sv-SE" dirty="0" smtClean="0"/>
          </a:p>
          <a:p>
            <a:r>
              <a:rPr lang="sv-SE" dirty="0" err="1" smtClean="0"/>
              <a:t>Seuraavan</a:t>
            </a:r>
            <a:r>
              <a:rPr lang="sv-SE" dirty="0" smtClean="0"/>
              <a:t> </a:t>
            </a:r>
            <a:r>
              <a:rPr lang="sv-SE" dirty="0" err="1" smtClean="0"/>
              <a:t>kerran</a:t>
            </a:r>
            <a:r>
              <a:rPr lang="sv-SE" dirty="0" smtClean="0"/>
              <a:t> Talent </a:t>
            </a:r>
            <a:r>
              <a:rPr lang="sv-SE" dirty="0" err="1" smtClean="0"/>
              <a:t>marraskuussa</a:t>
            </a:r>
            <a:r>
              <a:rPr lang="sv-SE" dirty="0" smtClean="0"/>
              <a:t> 2014 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3283272" cy="240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5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Ilmoitustaulu ja kysely halukkuudesta osallistua </a:t>
            </a:r>
            <a:r>
              <a:rPr lang="fi-FI" dirty="0" err="1" smtClean="0"/>
              <a:t>SAKUstars</a:t>
            </a:r>
            <a:r>
              <a:rPr lang="fi-FI" dirty="0" smtClean="0"/>
              <a:t> -kilpailuihin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Taide ja kulttuuri –opintojakson yhteydessä toteutettu sekä Sampo että Hansa –kampuksilla ilmoitustaulut, joissa kerrotaan </a:t>
            </a:r>
            <a:r>
              <a:rPr lang="fi-FI" dirty="0" err="1" smtClean="0"/>
              <a:t>SAKUn</a:t>
            </a:r>
            <a:r>
              <a:rPr lang="fi-FI" dirty="0" smtClean="0"/>
              <a:t> toiminnasta ja tiedotetaan harrastusmahdollisuuksista Vaasan kaupungissa</a:t>
            </a:r>
          </a:p>
          <a:p>
            <a:r>
              <a:rPr lang="fi-FI" dirty="0" smtClean="0"/>
              <a:t>Kaikilta ryhmiltä kysellään kiinnostusta osallistua </a:t>
            </a:r>
            <a:r>
              <a:rPr lang="fi-FI" dirty="0" err="1" smtClean="0"/>
              <a:t>SAKUstars</a:t>
            </a:r>
            <a:r>
              <a:rPr lang="fi-FI" dirty="0" smtClean="0"/>
              <a:t> –kilpailuihin</a:t>
            </a:r>
          </a:p>
          <a:p>
            <a:pPr marL="0" indent="0">
              <a:buNone/>
            </a:pPr>
            <a:r>
              <a:rPr lang="fi-FI" dirty="0" smtClean="0"/>
              <a:t>&gt; Kulttuuriyhteyshenkilön toiminta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15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Ihmefilmi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Vaasan kaupungin nuorisosihteeri on hoitanut järjestelyt klassikkoelokuvien esittämiseen Vaasan ammattiopistolla</a:t>
            </a:r>
          </a:p>
          <a:p>
            <a:r>
              <a:rPr lang="fi-FI" dirty="0" smtClean="0"/>
              <a:t>Vuoden teema Nuori kapinallinen</a:t>
            </a:r>
          </a:p>
          <a:p>
            <a:r>
              <a:rPr lang="fi-FI" dirty="0" smtClean="0"/>
              <a:t>Tarkoitus sekä vapaa-ajan vietto että osa opetusta, aiemmin näytökset ovat olleet iltapäivällä oppituntien jälkeen, nyt aikaistetaan</a:t>
            </a:r>
          </a:p>
          <a:p>
            <a:pPr marL="0" indent="0">
              <a:buNone/>
            </a:pPr>
            <a:r>
              <a:rPr lang="fi-FI" dirty="0" smtClean="0"/>
              <a:t>&gt; Opetuksen tukena erityisesti audiovisuaalisessa opetuksessa, äidinkielessä, taiteessa ja kulttuurissa, kulttuurin tuntemuksessa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17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VAO GAALA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Tulevien media-assistenttien vuosittainen elokuvaprojekti</a:t>
            </a:r>
          </a:p>
          <a:p>
            <a:r>
              <a:rPr lang="fi-FI" dirty="0" smtClean="0"/>
              <a:t>Tapahtuma, jossa yleisönä vanhempia, ystäviä</a:t>
            </a:r>
          </a:p>
          <a:p>
            <a:r>
              <a:rPr lang="fi-FI" dirty="0" smtClean="0"/>
              <a:t>Tarjoilun järjestäjät ja narikkahenkilökunta tulevista kokeista, tarjoilijoista ja turvallisuusvalvojista</a:t>
            </a:r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Vuoden 2014 </a:t>
            </a:r>
            <a:r>
              <a:rPr lang="fi-FI" dirty="0" err="1" smtClean="0"/>
              <a:t>SAKUstars</a:t>
            </a:r>
            <a:r>
              <a:rPr lang="fi-FI" dirty="0" smtClean="0"/>
              <a:t> –kilpailuista menestystä </a:t>
            </a:r>
          </a:p>
          <a:p>
            <a:pPr marL="0" indent="0">
              <a:buNone/>
            </a:pPr>
            <a:r>
              <a:rPr lang="fi-FI" sz="1100" dirty="0" smtClean="0"/>
              <a:t>”Ylpeänä </a:t>
            </a:r>
            <a:r>
              <a:rPr lang="fi-FI" sz="1100" dirty="0"/>
              <a:t>voimme kertoa, että Vaasan ammattiopistosta löytyy oma lahjakas taiteilija, nimittäin Matias Silorinne VAVA12R ryhmästä. Hän nappasi ykkössijan piirrostaiteen ja kakkossijan tietokonegrafiikan sarjoissa. </a:t>
            </a:r>
            <a:r>
              <a:rPr lang="fi-FI" sz="1100" dirty="0" smtClean="0"/>
              <a:t>”</a:t>
            </a:r>
            <a:endParaRPr lang="fi-FI" sz="1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73016"/>
            <a:ext cx="1393336" cy="18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0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Mahdollisuuksia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Vaasan Shakkiseuran kanssa on alustavasti keskusteltu mahdollisuudesta iltapäiväpelien järjestämisestä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933056"/>
            <a:ext cx="3816423" cy="9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6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vaasa">
      <a:dk1>
        <a:sysClr val="windowText" lastClr="000000"/>
      </a:dk1>
      <a:lt1>
        <a:sysClr val="window" lastClr="FFFFFF"/>
      </a:lt1>
      <a:dk2>
        <a:srgbClr val="FB4F14"/>
      </a:dk2>
      <a:lt2>
        <a:srgbClr val="FFA100"/>
      </a:lt2>
      <a:accent1>
        <a:srgbClr val="213484"/>
      </a:accent1>
      <a:accent2>
        <a:srgbClr val="3CA4B3"/>
      </a:accent2>
      <a:accent3>
        <a:srgbClr val="C10076"/>
      </a:accent3>
      <a:accent4>
        <a:srgbClr val="BCCA28"/>
      </a:accent4>
      <a:accent5>
        <a:srgbClr val="D52B3C"/>
      </a:accent5>
      <a:accent6>
        <a:srgbClr val="C10076"/>
      </a:accent6>
      <a:hlink>
        <a:srgbClr val="FB4F14"/>
      </a:hlink>
      <a:folHlink>
        <a:srgbClr val="FFA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003D73C67E064BA5732FB59473C9FC" ma:contentTypeVersion="0" ma:contentTypeDescription="Create a new document." ma:contentTypeScope="" ma:versionID="e7755505b9cdab414eabe0f1b13db80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D8504AA-A04A-41C9-980B-20EEAA6FC4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0E11C3-AB74-4AD5-A64E-FFDA7D3F7F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281EF-5F98-418E-BF86-F8CA98A5D868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vao_PowerPoint_pohja_värikäs_2014</Template>
  <TotalTime>98</TotalTime>
  <Words>351</Words>
  <Application>Microsoft Office PowerPoint</Application>
  <PresentationFormat>Näytössä katseltava diaesitys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Office-teema</vt:lpstr>
      <vt:lpstr>SAKU</vt:lpstr>
      <vt:lpstr>SAKUstars, osallistuminen</vt:lpstr>
      <vt:lpstr>SAKUstars 2014 </vt:lpstr>
      <vt:lpstr>Kilpailustrategia</vt:lpstr>
      <vt:lpstr>Talent </vt:lpstr>
      <vt:lpstr>Ilmoitustaulu ja kysely halukkuudesta osallistua SAKUstars -kilpailuihin</vt:lpstr>
      <vt:lpstr>Ihmefilmi</vt:lpstr>
      <vt:lpstr>VAO GAALA</vt:lpstr>
      <vt:lpstr>Mahdollisuuksia</vt:lpstr>
      <vt:lpstr>Vaasan kaupunki, kulttuuria tarjolla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iiro.suksi</dc:creator>
  <cp:lastModifiedBy>Sari Mantila-Savolainen</cp:lastModifiedBy>
  <cp:revision>17</cp:revision>
  <dcterms:created xsi:type="dcterms:W3CDTF">2011-12-07T10:06:51Z</dcterms:created>
  <dcterms:modified xsi:type="dcterms:W3CDTF">2014-10-23T05:48:58Z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0x01010002003D73C67E064BA5732FB59473C9FC</vt:lpwstr>
  </property>
</Properties>
</file>