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6" r:id="rId4"/>
    <p:sldMasterId id="2147483708" r:id="rId5"/>
  </p:sldMasterIdLst>
  <p:sldIdLst>
    <p:sldId id="269" r:id="rId6"/>
    <p:sldId id="256" r:id="rId7"/>
    <p:sldId id="279" r:id="rId8"/>
    <p:sldId id="271" r:id="rId9"/>
    <p:sldId id="257" r:id="rId10"/>
    <p:sldId id="285" r:id="rId11"/>
    <p:sldId id="286" r:id="rId12"/>
    <p:sldId id="287" r:id="rId13"/>
    <p:sldId id="288" r:id="rId14"/>
    <p:sldId id="258" r:id="rId15"/>
    <p:sldId id="283" r:id="rId16"/>
    <p:sldId id="274" r:id="rId17"/>
    <p:sldId id="275" r:id="rId18"/>
    <p:sldId id="276" r:id="rId19"/>
    <p:sldId id="277" r:id="rId20"/>
    <p:sldId id="284" r:id="rId21"/>
    <p:sldId id="278" r:id="rId22"/>
    <p:sldId id="281" r:id="rId23"/>
    <p:sldId id="270" r:id="rId24"/>
  </p:sldIdLst>
  <p:sldSz cx="9144000" cy="6858000" type="screen4x3"/>
  <p:notesSz cx="6858000" cy="9144000"/>
  <p:defaultTextStyle>
    <a:defPPr>
      <a:defRPr lang="fi-FI"/>
    </a:defPPr>
    <a:lvl1pPr algn="l" rtl="0" fontAlgn="base">
      <a:spcBef>
        <a:spcPct val="20000"/>
      </a:spcBef>
      <a:spcAft>
        <a:spcPct val="0"/>
      </a:spcAft>
      <a:buClr>
        <a:srgbClr val="8EAC44"/>
      </a:buClr>
      <a:buSzPct val="100000"/>
      <a:buChar char="•"/>
      <a:defRPr sz="2200" kern="1200">
        <a:solidFill>
          <a:schemeClr val="tx1"/>
        </a:solidFill>
        <a:latin typeface="Gill Sans MT Condensed" pitchFamily="34" charset="0"/>
        <a:ea typeface="+mn-ea"/>
        <a:cs typeface="Times New Roman" pitchFamily="18" charset="0"/>
      </a:defRPr>
    </a:lvl1pPr>
    <a:lvl2pPr marL="457200" algn="l" rtl="0" fontAlgn="base">
      <a:spcBef>
        <a:spcPct val="20000"/>
      </a:spcBef>
      <a:spcAft>
        <a:spcPct val="0"/>
      </a:spcAft>
      <a:buClr>
        <a:srgbClr val="8EAC44"/>
      </a:buClr>
      <a:buSzPct val="100000"/>
      <a:buChar char="•"/>
      <a:defRPr sz="2200" kern="1200">
        <a:solidFill>
          <a:schemeClr val="tx1"/>
        </a:solidFill>
        <a:latin typeface="Gill Sans MT Condensed" pitchFamily="34" charset="0"/>
        <a:ea typeface="+mn-ea"/>
        <a:cs typeface="Times New Roman" pitchFamily="18" charset="0"/>
      </a:defRPr>
    </a:lvl2pPr>
    <a:lvl3pPr marL="914400" algn="l" rtl="0" fontAlgn="base">
      <a:spcBef>
        <a:spcPct val="20000"/>
      </a:spcBef>
      <a:spcAft>
        <a:spcPct val="0"/>
      </a:spcAft>
      <a:buClr>
        <a:srgbClr val="8EAC44"/>
      </a:buClr>
      <a:buSzPct val="100000"/>
      <a:buChar char="•"/>
      <a:defRPr sz="2200" kern="1200">
        <a:solidFill>
          <a:schemeClr val="tx1"/>
        </a:solidFill>
        <a:latin typeface="Gill Sans MT Condensed" pitchFamily="34" charset="0"/>
        <a:ea typeface="+mn-ea"/>
        <a:cs typeface="Times New Roman" pitchFamily="18" charset="0"/>
      </a:defRPr>
    </a:lvl3pPr>
    <a:lvl4pPr marL="1371600" algn="l" rtl="0" fontAlgn="base">
      <a:spcBef>
        <a:spcPct val="20000"/>
      </a:spcBef>
      <a:spcAft>
        <a:spcPct val="0"/>
      </a:spcAft>
      <a:buClr>
        <a:srgbClr val="8EAC44"/>
      </a:buClr>
      <a:buSzPct val="100000"/>
      <a:buChar char="•"/>
      <a:defRPr sz="2200" kern="1200">
        <a:solidFill>
          <a:schemeClr val="tx1"/>
        </a:solidFill>
        <a:latin typeface="Gill Sans MT Condensed" pitchFamily="34" charset="0"/>
        <a:ea typeface="+mn-ea"/>
        <a:cs typeface="Times New Roman" pitchFamily="18" charset="0"/>
      </a:defRPr>
    </a:lvl4pPr>
    <a:lvl5pPr marL="1828800" algn="l" rtl="0" fontAlgn="base">
      <a:spcBef>
        <a:spcPct val="20000"/>
      </a:spcBef>
      <a:spcAft>
        <a:spcPct val="0"/>
      </a:spcAft>
      <a:buClr>
        <a:srgbClr val="8EAC44"/>
      </a:buClr>
      <a:buSzPct val="100000"/>
      <a:buChar char="•"/>
      <a:defRPr sz="2200" kern="1200">
        <a:solidFill>
          <a:schemeClr val="tx1"/>
        </a:solidFill>
        <a:latin typeface="Gill Sans MT Condensed" pitchFamily="34" charset="0"/>
        <a:ea typeface="+mn-ea"/>
        <a:cs typeface="Times New Roman" pitchFamily="18" charset="0"/>
      </a:defRPr>
    </a:lvl5pPr>
    <a:lvl6pPr marL="2286000" algn="l" defTabSz="914400" rtl="0" eaLnBrk="1" latinLnBrk="0" hangingPunct="1">
      <a:defRPr sz="2200" kern="1200">
        <a:solidFill>
          <a:schemeClr val="tx1"/>
        </a:solidFill>
        <a:latin typeface="Gill Sans MT Condensed" pitchFamily="34" charset="0"/>
        <a:ea typeface="+mn-ea"/>
        <a:cs typeface="Times New Roman" pitchFamily="18" charset="0"/>
      </a:defRPr>
    </a:lvl6pPr>
    <a:lvl7pPr marL="2743200" algn="l" defTabSz="914400" rtl="0" eaLnBrk="1" latinLnBrk="0" hangingPunct="1">
      <a:defRPr sz="2200" kern="1200">
        <a:solidFill>
          <a:schemeClr val="tx1"/>
        </a:solidFill>
        <a:latin typeface="Gill Sans MT Condensed" pitchFamily="34" charset="0"/>
        <a:ea typeface="+mn-ea"/>
        <a:cs typeface="Times New Roman" pitchFamily="18" charset="0"/>
      </a:defRPr>
    </a:lvl7pPr>
    <a:lvl8pPr marL="3200400" algn="l" defTabSz="914400" rtl="0" eaLnBrk="1" latinLnBrk="0" hangingPunct="1">
      <a:defRPr sz="2200" kern="1200">
        <a:solidFill>
          <a:schemeClr val="tx1"/>
        </a:solidFill>
        <a:latin typeface="Gill Sans MT Condensed" pitchFamily="34" charset="0"/>
        <a:ea typeface="+mn-ea"/>
        <a:cs typeface="Times New Roman" pitchFamily="18" charset="0"/>
      </a:defRPr>
    </a:lvl8pPr>
    <a:lvl9pPr marL="3657600" algn="l" defTabSz="914400" rtl="0" eaLnBrk="1" latinLnBrk="0" hangingPunct="1">
      <a:defRPr sz="2200" kern="1200">
        <a:solidFill>
          <a:schemeClr val="tx1"/>
        </a:solidFill>
        <a:latin typeface="Gill Sans MT Condensed" pitchFamily="34" charset="0"/>
        <a:ea typeface="+mn-ea"/>
        <a:cs typeface="Times New Roman" pitchFamily="18"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8EAC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140" autoAdjust="0"/>
    <p:restoredTop sz="90929"/>
  </p:normalViewPr>
  <p:slideViewPr>
    <p:cSldViewPr>
      <p:cViewPr varScale="1">
        <p:scale>
          <a:sx n="64" d="100"/>
          <a:sy n="64" d="100"/>
        </p:scale>
        <p:origin x="-193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p:spPr>
        <p:txBody>
          <a:bodyPr/>
          <a:lstStyle/>
          <a:p>
            <a:r>
              <a:rPr lang="fi-FI" smtClean="0"/>
              <a:t>Muokkaa perustyyl. napsautt.</a:t>
            </a:r>
            <a:endParaRPr lang="fi-FI"/>
          </a:p>
        </p:txBody>
      </p:sp>
      <p:sp>
        <p:nvSpPr>
          <p:cNvPr id="3" name="Alaotsikk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3B53F59D-18CC-4084-B4E3-D92ABE96DAAE}" type="slidenum">
              <a:rPr lang="fi-FI"/>
              <a:pPr>
                <a:defRPr/>
              </a:pPr>
              <a:t>‹#›</a:t>
            </a:fld>
            <a:endParaRPr lang="fi-FI"/>
          </a:p>
        </p:txBody>
      </p:sp>
    </p:spTree>
    <p:extLst>
      <p:ext uri="{BB962C8B-B14F-4D97-AF65-F5344CB8AC3E}">
        <p14:creationId xmlns:p14="http://schemas.microsoft.com/office/powerpoint/2010/main" val="370130089"/>
      </p:ext>
    </p:extLst>
  </p:cSld>
  <p:clrMapOvr>
    <a:masterClrMapping/>
  </p:clrMapOvr>
  <p:transition spd="slow">
    <p:push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026ACC97-5D3B-4A9E-8D51-9A934D7B8785}" type="slidenum">
              <a:rPr lang="fi-FI"/>
              <a:pPr>
                <a:defRPr/>
              </a:pPr>
              <a:t>‹#›</a:t>
            </a:fld>
            <a:endParaRPr lang="fi-FI"/>
          </a:p>
        </p:txBody>
      </p:sp>
    </p:spTree>
    <p:extLst>
      <p:ext uri="{BB962C8B-B14F-4D97-AF65-F5344CB8AC3E}">
        <p14:creationId xmlns:p14="http://schemas.microsoft.com/office/powerpoint/2010/main" val="1057945743"/>
      </p:ext>
    </p:extLst>
  </p:cSld>
  <p:clrMapOvr>
    <a:masterClrMapping/>
  </p:clrMapOvr>
  <p:transition spd="slow">
    <p:push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53050" y="0"/>
            <a:ext cx="1352550" cy="6248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295400" y="0"/>
            <a:ext cx="3905250" cy="6248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BB88D4B3-D4E3-4419-ACB1-4A2EDBF284AB}" type="slidenum">
              <a:rPr lang="fi-FI"/>
              <a:pPr>
                <a:defRPr/>
              </a:pPr>
              <a:t>‹#›</a:t>
            </a:fld>
            <a:endParaRPr lang="fi-FI"/>
          </a:p>
        </p:txBody>
      </p:sp>
    </p:spTree>
    <p:extLst>
      <p:ext uri="{BB962C8B-B14F-4D97-AF65-F5344CB8AC3E}">
        <p14:creationId xmlns:p14="http://schemas.microsoft.com/office/powerpoint/2010/main" val="66978102"/>
      </p:ext>
    </p:extLst>
  </p:cSld>
  <p:clrMapOvr>
    <a:masterClrMapping/>
  </p:clrMapOvr>
  <p:transition spd="slow">
    <p:push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i-FI" smtClean="0"/>
              <a:t>Muokkaa perustyyl. napsautt.</a:t>
            </a:r>
            <a:endParaRPr lang="en-US" dirty="0"/>
          </a:p>
        </p:txBody>
      </p:sp>
    </p:spTree>
    <p:extLst>
      <p:ext uri="{BB962C8B-B14F-4D97-AF65-F5344CB8AC3E}">
        <p14:creationId xmlns:p14="http://schemas.microsoft.com/office/powerpoint/2010/main" val="735722469"/>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i-FI" smtClean="0"/>
              <a:t>Muokkaa perustyyl. napsautt.</a:t>
            </a:r>
            <a:endParaRPr lang="en-US" dirty="0"/>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extLst>
      <p:ext uri="{BB962C8B-B14F-4D97-AF65-F5344CB8AC3E}">
        <p14:creationId xmlns:p14="http://schemas.microsoft.com/office/powerpoint/2010/main" val="1800057504"/>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i-FI" smtClean="0"/>
              <a:t>Muokkaa perustyyl. napsautt.</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1149029474"/>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2" name="Title 1"/>
          <p:cNvSpPr>
            <a:spLocks noGrp="1"/>
          </p:cNvSpPr>
          <p:nvPr>
            <p:ph type="title"/>
          </p:nvPr>
        </p:nvSpPr>
        <p:spPr>
          <a:xfrm>
            <a:off x="609600" y="274638"/>
            <a:ext cx="7924800" cy="1143000"/>
          </a:xfrm>
        </p:spPr>
        <p:txBody>
          <a:bodyPr/>
          <a:lstStyle/>
          <a:p>
            <a:r>
              <a:rPr lang="fi-FI" smtClean="0"/>
              <a:t>Muokkaa perustyyl. napsautt.</a:t>
            </a:r>
            <a:endParaRPr lang="en-US" dirty="0"/>
          </a:p>
        </p:txBody>
      </p:sp>
      <p:sp>
        <p:nvSpPr>
          <p:cNvPr id="5" name="Date Placeholder 4"/>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6" name="Footer Placeholder 5"/>
          <p:cNvSpPr>
            <a:spLocks noGrp="1"/>
          </p:cNvSpPr>
          <p:nvPr>
            <p:ph type="ftr" sz="quarter" idx="11"/>
          </p:nvPr>
        </p:nvSpPr>
        <p:spPr/>
        <p:txBody>
          <a:bodyPr/>
          <a:lstStyle/>
          <a:p>
            <a:endParaRPr lang="fi-FI">
              <a:solidFill>
                <a:srgbClr val="FFFFFF"/>
              </a:solidFill>
            </a:endParaRPr>
          </a:p>
        </p:txBody>
      </p:sp>
      <p:sp>
        <p:nvSpPr>
          <p:cNvPr id="7" name="Slide Number Placeholder 6"/>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3817931814"/>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7" name="Date Placeholder 6"/>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8" name="Footer Placeholder 7"/>
          <p:cNvSpPr>
            <a:spLocks noGrp="1"/>
          </p:cNvSpPr>
          <p:nvPr>
            <p:ph type="ftr" sz="quarter" idx="11"/>
          </p:nvPr>
        </p:nvSpPr>
        <p:spPr/>
        <p:txBody>
          <a:bodyPr/>
          <a:lstStyle/>
          <a:p>
            <a:endParaRPr lang="fi-FI">
              <a:solidFill>
                <a:srgbClr val="FFFFFF"/>
              </a:solidFill>
            </a:endParaRPr>
          </a:p>
        </p:txBody>
      </p:sp>
      <p:sp>
        <p:nvSpPr>
          <p:cNvPr id="9" name="Slide Number Placeholder 8"/>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2430223473"/>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4" name="Footer Placeholder 3"/>
          <p:cNvSpPr>
            <a:spLocks noGrp="1"/>
          </p:cNvSpPr>
          <p:nvPr>
            <p:ph type="ftr" sz="quarter" idx="11"/>
          </p:nvPr>
        </p:nvSpPr>
        <p:spPr/>
        <p:txBody>
          <a:bodyPr/>
          <a:lstStyle/>
          <a:p>
            <a:endParaRPr lang="fi-FI">
              <a:solidFill>
                <a:srgbClr val="FFFFFF"/>
              </a:solidFill>
            </a:endParaRPr>
          </a:p>
        </p:txBody>
      </p:sp>
      <p:sp>
        <p:nvSpPr>
          <p:cNvPr id="5" name="Slide Number Placeholder 4"/>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2479443799"/>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3" name="Footer Placeholder 2"/>
          <p:cNvSpPr>
            <a:spLocks noGrp="1"/>
          </p:cNvSpPr>
          <p:nvPr>
            <p:ph type="ftr" sz="quarter" idx="11"/>
          </p:nvPr>
        </p:nvSpPr>
        <p:spPr/>
        <p:txBody>
          <a:bodyPr/>
          <a:lstStyle/>
          <a:p>
            <a:endParaRPr lang="fi-FI">
              <a:solidFill>
                <a:srgbClr val="FFFFFF"/>
              </a:solidFill>
            </a:endParaRPr>
          </a:p>
        </p:txBody>
      </p:sp>
      <p:sp>
        <p:nvSpPr>
          <p:cNvPr id="4" name="Slide Number Placeholder 3"/>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3429339549"/>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i-FI" smtClean="0"/>
              <a:t>Muokkaa perustyyl. napsautt.</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6" name="Footer Placeholder 5"/>
          <p:cNvSpPr>
            <a:spLocks noGrp="1"/>
          </p:cNvSpPr>
          <p:nvPr>
            <p:ph type="ftr" sz="quarter" idx="11"/>
          </p:nvPr>
        </p:nvSpPr>
        <p:spPr/>
        <p:txBody>
          <a:bodyPr/>
          <a:lstStyle/>
          <a:p>
            <a:endParaRPr lang="fi-FI">
              <a:solidFill>
                <a:srgbClr val="FFFFFF"/>
              </a:solidFill>
            </a:endParaRPr>
          </a:p>
        </p:txBody>
      </p:sp>
      <p:sp>
        <p:nvSpPr>
          <p:cNvPr id="7" name="Slide Number Placeholder 6"/>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454819604"/>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dirty="0"/>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CF8645B5-414E-4203-A464-191F40D8733C}" type="slidenum">
              <a:rPr lang="fi-FI"/>
              <a:pPr>
                <a:defRPr/>
              </a:pPr>
              <a:t>‹#›</a:t>
            </a:fld>
            <a:endParaRPr lang="fi-FI"/>
          </a:p>
        </p:txBody>
      </p:sp>
    </p:spTree>
    <p:extLst>
      <p:ext uri="{BB962C8B-B14F-4D97-AF65-F5344CB8AC3E}">
        <p14:creationId xmlns:p14="http://schemas.microsoft.com/office/powerpoint/2010/main" val="15295207"/>
      </p:ext>
    </p:extLst>
  </p:cSld>
  <p:clrMapOvr>
    <a:masterClrMapping/>
  </p:clrMapOvr>
  <p:transition spd="slow">
    <p:push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i-FI" smtClean="0"/>
              <a:t>Muokkaa perustyyl. napsautt.</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6" name="Footer Placeholder 5"/>
          <p:cNvSpPr>
            <a:spLocks noGrp="1"/>
          </p:cNvSpPr>
          <p:nvPr>
            <p:ph type="ftr" sz="quarter" idx="11"/>
          </p:nvPr>
        </p:nvSpPr>
        <p:spPr/>
        <p:txBody>
          <a:bodyPr/>
          <a:lstStyle/>
          <a:p>
            <a:endParaRPr lang="fi-FI">
              <a:solidFill>
                <a:srgbClr val="FFFFFF"/>
              </a:solidFill>
            </a:endParaRPr>
          </a:p>
        </p:txBody>
      </p:sp>
      <p:sp>
        <p:nvSpPr>
          <p:cNvPr id="7" name="Slide Number Placeholder 6"/>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3460694871"/>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2363278228"/>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4122927003"/>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i-FI" smtClean="0"/>
              <a:t>Muokkaa perustyyl. napsautt.</a:t>
            </a:r>
            <a:endParaRPr lang="en-US" dirty="0"/>
          </a:p>
        </p:txBody>
      </p:sp>
    </p:spTree>
    <p:extLst>
      <p:ext uri="{BB962C8B-B14F-4D97-AF65-F5344CB8AC3E}">
        <p14:creationId xmlns:p14="http://schemas.microsoft.com/office/powerpoint/2010/main" val="693144705"/>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i-FI" smtClean="0"/>
              <a:t>Muokkaa perustyyl. napsautt.</a:t>
            </a:r>
            <a:endParaRPr lang="en-US" dirty="0"/>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extLst>
      <p:ext uri="{BB962C8B-B14F-4D97-AF65-F5344CB8AC3E}">
        <p14:creationId xmlns:p14="http://schemas.microsoft.com/office/powerpoint/2010/main" val="2766916187"/>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i-FI" smtClean="0"/>
              <a:t>Muokkaa perustyyl. napsautt.</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3261095451"/>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2" name="Title 1"/>
          <p:cNvSpPr>
            <a:spLocks noGrp="1"/>
          </p:cNvSpPr>
          <p:nvPr>
            <p:ph type="title"/>
          </p:nvPr>
        </p:nvSpPr>
        <p:spPr>
          <a:xfrm>
            <a:off x="609600" y="274638"/>
            <a:ext cx="7924800" cy="1143000"/>
          </a:xfrm>
        </p:spPr>
        <p:txBody>
          <a:bodyPr/>
          <a:lstStyle/>
          <a:p>
            <a:r>
              <a:rPr lang="fi-FI" smtClean="0"/>
              <a:t>Muokkaa perustyyl. napsautt.</a:t>
            </a:r>
            <a:endParaRPr lang="en-US" dirty="0"/>
          </a:p>
        </p:txBody>
      </p:sp>
      <p:sp>
        <p:nvSpPr>
          <p:cNvPr id="5" name="Date Placeholder 4"/>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6" name="Footer Placeholder 5"/>
          <p:cNvSpPr>
            <a:spLocks noGrp="1"/>
          </p:cNvSpPr>
          <p:nvPr>
            <p:ph type="ftr" sz="quarter" idx="11"/>
          </p:nvPr>
        </p:nvSpPr>
        <p:spPr/>
        <p:txBody>
          <a:bodyPr/>
          <a:lstStyle/>
          <a:p>
            <a:endParaRPr lang="fi-FI">
              <a:solidFill>
                <a:srgbClr val="FFFFFF"/>
              </a:solidFill>
            </a:endParaRPr>
          </a:p>
        </p:txBody>
      </p:sp>
      <p:sp>
        <p:nvSpPr>
          <p:cNvPr id="7" name="Slide Number Placeholder 6"/>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1521074347"/>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7" name="Date Placeholder 6"/>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8" name="Footer Placeholder 7"/>
          <p:cNvSpPr>
            <a:spLocks noGrp="1"/>
          </p:cNvSpPr>
          <p:nvPr>
            <p:ph type="ftr" sz="quarter" idx="11"/>
          </p:nvPr>
        </p:nvSpPr>
        <p:spPr/>
        <p:txBody>
          <a:bodyPr/>
          <a:lstStyle/>
          <a:p>
            <a:endParaRPr lang="fi-FI">
              <a:solidFill>
                <a:srgbClr val="FFFFFF"/>
              </a:solidFill>
            </a:endParaRPr>
          </a:p>
        </p:txBody>
      </p:sp>
      <p:sp>
        <p:nvSpPr>
          <p:cNvPr id="9" name="Slide Number Placeholder 8"/>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4154930861"/>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4" name="Footer Placeholder 3"/>
          <p:cNvSpPr>
            <a:spLocks noGrp="1"/>
          </p:cNvSpPr>
          <p:nvPr>
            <p:ph type="ftr" sz="quarter" idx="11"/>
          </p:nvPr>
        </p:nvSpPr>
        <p:spPr/>
        <p:txBody>
          <a:bodyPr/>
          <a:lstStyle/>
          <a:p>
            <a:endParaRPr lang="fi-FI">
              <a:solidFill>
                <a:srgbClr val="FFFFFF"/>
              </a:solidFill>
            </a:endParaRPr>
          </a:p>
        </p:txBody>
      </p:sp>
      <p:sp>
        <p:nvSpPr>
          <p:cNvPr id="5" name="Slide Number Placeholder 4"/>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4018000696"/>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3" name="Footer Placeholder 2"/>
          <p:cNvSpPr>
            <a:spLocks noGrp="1"/>
          </p:cNvSpPr>
          <p:nvPr>
            <p:ph type="ftr" sz="quarter" idx="11"/>
          </p:nvPr>
        </p:nvSpPr>
        <p:spPr/>
        <p:txBody>
          <a:bodyPr/>
          <a:lstStyle/>
          <a:p>
            <a:endParaRPr lang="fi-FI">
              <a:solidFill>
                <a:srgbClr val="FFFFFF"/>
              </a:solidFill>
            </a:endParaRPr>
          </a:p>
        </p:txBody>
      </p:sp>
      <p:sp>
        <p:nvSpPr>
          <p:cNvPr id="4" name="Slide Number Placeholder 3"/>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1005640998"/>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4"/>
          <p:cNvSpPr>
            <a:spLocks noGrp="1" noChangeArrowheads="1"/>
          </p:cNvSpPr>
          <p:nvPr>
            <p:ph type="dt" sz="half" idx="10"/>
          </p:nvPr>
        </p:nvSpPr>
        <p:spPr>
          <a:ln/>
        </p:spPr>
        <p:txBody>
          <a:bodyPr/>
          <a:lstStyle>
            <a:lvl1pPr>
              <a:defRPr/>
            </a:lvl1pPr>
          </a:lstStyle>
          <a:p>
            <a:pPr>
              <a:defRPr/>
            </a:pPr>
            <a:endParaRPr lang="fi-FI"/>
          </a:p>
        </p:txBody>
      </p:sp>
      <p:sp>
        <p:nvSpPr>
          <p:cNvPr id="5" name="Rectangle 5"/>
          <p:cNvSpPr>
            <a:spLocks noGrp="1" noChangeArrowheads="1"/>
          </p:cNvSpPr>
          <p:nvPr>
            <p:ph type="ftr" sz="quarter" idx="11"/>
          </p:nvPr>
        </p:nvSpPr>
        <p:spPr>
          <a:ln/>
        </p:spPr>
        <p:txBody>
          <a:bodyPr/>
          <a:lstStyle>
            <a:lvl1pPr>
              <a:defRPr/>
            </a:lvl1pPr>
          </a:lstStyle>
          <a:p>
            <a:pPr>
              <a:defRPr/>
            </a:pPr>
            <a:endParaRPr lang="fi-FI"/>
          </a:p>
        </p:txBody>
      </p:sp>
      <p:sp>
        <p:nvSpPr>
          <p:cNvPr id="6" name="Rectangle 6"/>
          <p:cNvSpPr>
            <a:spLocks noGrp="1" noChangeArrowheads="1"/>
          </p:cNvSpPr>
          <p:nvPr>
            <p:ph type="sldNum" sz="quarter" idx="12"/>
          </p:nvPr>
        </p:nvSpPr>
        <p:spPr>
          <a:ln/>
        </p:spPr>
        <p:txBody>
          <a:bodyPr/>
          <a:lstStyle>
            <a:lvl1pPr>
              <a:defRPr/>
            </a:lvl1pPr>
          </a:lstStyle>
          <a:p>
            <a:pPr>
              <a:defRPr/>
            </a:pPr>
            <a:fld id="{0049A8EE-D97A-41C3-B347-5F755A3A0EA9}" type="slidenum">
              <a:rPr lang="fi-FI"/>
              <a:pPr>
                <a:defRPr/>
              </a:pPr>
              <a:t>‹#›</a:t>
            </a:fld>
            <a:endParaRPr lang="fi-FI"/>
          </a:p>
        </p:txBody>
      </p:sp>
    </p:spTree>
    <p:extLst>
      <p:ext uri="{BB962C8B-B14F-4D97-AF65-F5344CB8AC3E}">
        <p14:creationId xmlns:p14="http://schemas.microsoft.com/office/powerpoint/2010/main" val="3817576788"/>
      </p:ext>
    </p:extLst>
  </p:cSld>
  <p:clrMapOvr>
    <a:masterClrMapping/>
  </p:clrMapOvr>
  <p:transition spd="slow">
    <p:push dir="d"/>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i-FI" smtClean="0"/>
              <a:t>Muokkaa perustyyl. napsautt.</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6" name="Footer Placeholder 5"/>
          <p:cNvSpPr>
            <a:spLocks noGrp="1"/>
          </p:cNvSpPr>
          <p:nvPr>
            <p:ph type="ftr" sz="quarter" idx="11"/>
          </p:nvPr>
        </p:nvSpPr>
        <p:spPr/>
        <p:txBody>
          <a:bodyPr/>
          <a:lstStyle/>
          <a:p>
            <a:endParaRPr lang="fi-FI">
              <a:solidFill>
                <a:srgbClr val="FFFFFF"/>
              </a:solidFill>
            </a:endParaRPr>
          </a:p>
        </p:txBody>
      </p:sp>
      <p:sp>
        <p:nvSpPr>
          <p:cNvPr id="7" name="Slide Number Placeholder 6"/>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934200465"/>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i-FI" smtClean="0"/>
              <a:t>Muokkaa perustyyl. napsautt.</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6" name="Footer Placeholder 5"/>
          <p:cNvSpPr>
            <a:spLocks noGrp="1"/>
          </p:cNvSpPr>
          <p:nvPr>
            <p:ph type="ftr" sz="quarter" idx="11"/>
          </p:nvPr>
        </p:nvSpPr>
        <p:spPr/>
        <p:txBody>
          <a:bodyPr/>
          <a:lstStyle/>
          <a:p>
            <a:endParaRPr lang="fi-FI">
              <a:solidFill>
                <a:srgbClr val="FFFFFF"/>
              </a:solidFill>
            </a:endParaRPr>
          </a:p>
        </p:txBody>
      </p:sp>
      <p:sp>
        <p:nvSpPr>
          <p:cNvPr id="7" name="Slide Number Placeholder 6"/>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322299581"/>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2670985681"/>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627067794"/>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i-FI" smtClean="0"/>
              <a:t>Muokkaa perustyyl. napsautt.</a:t>
            </a:r>
            <a:endParaRPr lang="en-US" dirty="0"/>
          </a:p>
        </p:txBody>
      </p:sp>
    </p:spTree>
    <p:extLst>
      <p:ext uri="{BB962C8B-B14F-4D97-AF65-F5344CB8AC3E}">
        <p14:creationId xmlns:p14="http://schemas.microsoft.com/office/powerpoint/2010/main" val="359670776"/>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i-FI" smtClean="0"/>
              <a:t>Muokkaa perustyyl. napsautt.</a:t>
            </a:r>
            <a:endParaRPr lang="en-US" dirty="0"/>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extLst>
      <p:ext uri="{BB962C8B-B14F-4D97-AF65-F5344CB8AC3E}">
        <p14:creationId xmlns:p14="http://schemas.microsoft.com/office/powerpoint/2010/main" val="1485605520"/>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i-FI" smtClean="0"/>
              <a:t>Muokkaa perustyyl. napsautt.</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147466638"/>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2" name="Title 1"/>
          <p:cNvSpPr>
            <a:spLocks noGrp="1"/>
          </p:cNvSpPr>
          <p:nvPr>
            <p:ph type="title"/>
          </p:nvPr>
        </p:nvSpPr>
        <p:spPr>
          <a:xfrm>
            <a:off x="609600" y="274638"/>
            <a:ext cx="7924800" cy="1143000"/>
          </a:xfrm>
        </p:spPr>
        <p:txBody>
          <a:bodyPr/>
          <a:lstStyle/>
          <a:p>
            <a:r>
              <a:rPr lang="fi-FI" smtClean="0"/>
              <a:t>Muokkaa perustyyl. napsautt.</a:t>
            </a:r>
            <a:endParaRPr lang="en-US" dirty="0"/>
          </a:p>
        </p:txBody>
      </p:sp>
      <p:sp>
        <p:nvSpPr>
          <p:cNvPr id="5" name="Date Placeholder 4"/>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6" name="Footer Placeholder 5"/>
          <p:cNvSpPr>
            <a:spLocks noGrp="1"/>
          </p:cNvSpPr>
          <p:nvPr>
            <p:ph type="ftr" sz="quarter" idx="11"/>
          </p:nvPr>
        </p:nvSpPr>
        <p:spPr/>
        <p:txBody>
          <a:bodyPr/>
          <a:lstStyle/>
          <a:p>
            <a:endParaRPr lang="fi-FI">
              <a:solidFill>
                <a:srgbClr val="FFFFFF"/>
              </a:solidFill>
            </a:endParaRPr>
          </a:p>
        </p:txBody>
      </p:sp>
      <p:sp>
        <p:nvSpPr>
          <p:cNvPr id="7" name="Slide Number Placeholder 6"/>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3951972846"/>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7" name="Date Placeholder 6"/>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8" name="Footer Placeholder 7"/>
          <p:cNvSpPr>
            <a:spLocks noGrp="1"/>
          </p:cNvSpPr>
          <p:nvPr>
            <p:ph type="ftr" sz="quarter" idx="11"/>
          </p:nvPr>
        </p:nvSpPr>
        <p:spPr/>
        <p:txBody>
          <a:bodyPr/>
          <a:lstStyle/>
          <a:p>
            <a:endParaRPr lang="fi-FI">
              <a:solidFill>
                <a:srgbClr val="FFFFFF"/>
              </a:solidFill>
            </a:endParaRPr>
          </a:p>
        </p:txBody>
      </p:sp>
      <p:sp>
        <p:nvSpPr>
          <p:cNvPr id="9" name="Slide Number Placeholder 8"/>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3375260989"/>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4" name="Footer Placeholder 3"/>
          <p:cNvSpPr>
            <a:spLocks noGrp="1"/>
          </p:cNvSpPr>
          <p:nvPr>
            <p:ph type="ftr" sz="quarter" idx="11"/>
          </p:nvPr>
        </p:nvSpPr>
        <p:spPr/>
        <p:txBody>
          <a:bodyPr/>
          <a:lstStyle/>
          <a:p>
            <a:endParaRPr lang="fi-FI">
              <a:solidFill>
                <a:srgbClr val="FFFFFF"/>
              </a:solidFill>
            </a:endParaRPr>
          </a:p>
        </p:txBody>
      </p:sp>
      <p:sp>
        <p:nvSpPr>
          <p:cNvPr id="5" name="Slide Number Placeholder 4"/>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2187282377"/>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2286000" y="1371600"/>
            <a:ext cx="2133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572000" y="1371600"/>
            <a:ext cx="21336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B2C1B3CA-2A57-42ED-AA9F-63A67ACD0BB7}" type="slidenum">
              <a:rPr lang="fi-FI"/>
              <a:pPr>
                <a:defRPr/>
              </a:pPr>
              <a:t>‹#›</a:t>
            </a:fld>
            <a:endParaRPr lang="fi-FI"/>
          </a:p>
        </p:txBody>
      </p:sp>
    </p:spTree>
    <p:extLst>
      <p:ext uri="{BB962C8B-B14F-4D97-AF65-F5344CB8AC3E}">
        <p14:creationId xmlns:p14="http://schemas.microsoft.com/office/powerpoint/2010/main" val="1974567886"/>
      </p:ext>
    </p:extLst>
  </p:cSld>
  <p:clrMapOvr>
    <a:masterClrMapping/>
  </p:clrMapOvr>
  <p:transition spd="slow">
    <p:push dir="d"/>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3" name="Footer Placeholder 2"/>
          <p:cNvSpPr>
            <a:spLocks noGrp="1"/>
          </p:cNvSpPr>
          <p:nvPr>
            <p:ph type="ftr" sz="quarter" idx="11"/>
          </p:nvPr>
        </p:nvSpPr>
        <p:spPr/>
        <p:txBody>
          <a:bodyPr/>
          <a:lstStyle/>
          <a:p>
            <a:endParaRPr lang="fi-FI">
              <a:solidFill>
                <a:srgbClr val="FFFFFF"/>
              </a:solidFill>
            </a:endParaRPr>
          </a:p>
        </p:txBody>
      </p:sp>
      <p:sp>
        <p:nvSpPr>
          <p:cNvPr id="4" name="Slide Number Placeholder 3"/>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445057076"/>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i-FI" smtClean="0"/>
              <a:t>Muokkaa perustyyl. napsautt.</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6" name="Footer Placeholder 5"/>
          <p:cNvSpPr>
            <a:spLocks noGrp="1"/>
          </p:cNvSpPr>
          <p:nvPr>
            <p:ph type="ftr" sz="quarter" idx="11"/>
          </p:nvPr>
        </p:nvSpPr>
        <p:spPr/>
        <p:txBody>
          <a:bodyPr/>
          <a:lstStyle/>
          <a:p>
            <a:endParaRPr lang="fi-FI">
              <a:solidFill>
                <a:srgbClr val="FFFFFF"/>
              </a:solidFill>
            </a:endParaRPr>
          </a:p>
        </p:txBody>
      </p:sp>
      <p:sp>
        <p:nvSpPr>
          <p:cNvPr id="7" name="Slide Number Placeholder 6"/>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832636876"/>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i-FI" smtClean="0"/>
              <a:t>Muokkaa perustyyl. napsautt.</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6" name="Footer Placeholder 5"/>
          <p:cNvSpPr>
            <a:spLocks noGrp="1"/>
          </p:cNvSpPr>
          <p:nvPr>
            <p:ph type="ftr" sz="quarter" idx="11"/>
          </p:nvPr>
        </p:nvSpPr>
        <p:spPr/>
        <p:txBody>
          <a:bodyPr/>
          <a:lstStyle/>
          <a:p>
            <a:endParaRPr lang="fi-FI">
              <a:solidFill>
                <a:srgbClr val="FFFFFF"/>
              </a:solidFill>
            </a:endParaRPr>
          </a:p>
        </p:txBody>
      </p:sp>
      <p:sp>
        <p:nvSpPr>
          <p:cNvPr id="7" name="Slide Number Placeholder 6"/>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3911171554"/>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704093960"/>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59765139"/>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fi-FI" smtClean="0"/>
              <a:t>Muokkaa perustyyl. napsautt.</a:t>
            </a:r>
            <a:endParaRPr lang="en-US" dirty="0"/>
          </a:p>
        </p:txBody>
      </p:sp>
    </p:spTree>
    <p:extLst>
      <p:ext uri="{BB962C8B-B14F-4D97-AF65-F5344CB8AC3E}">
        <p14:creationId xmlns:p14="http://schemas.microsoft.com/office/powerpoint/2010/main" val="899139687"/>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i-FI" smtClean="0"/>
              <a:t>Muokkaa perustyyl. napsautt.</a:t>
            </a:r>
            <a:endParaRPr lang="en-US" dirty="0"/>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
        <p:nvSpPr>
          <p:cNvPr id="8" name="Content Placeholder 7"/>
          <p:cNvSpPr>
            <a:spLocks noGrp="1"/>
          </p:cNvSpPr>
          <p:nvPr>
            <p:ph sz="quarter" idx="13"/>
          </p:nvPr>
        </p:nvSpPr>
        <p:spPr>
          <a:xfrm>
            <a:off x="609600" y="1600200"/>
            <a:ext cx="7924800" cy="41148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extLst>
      <p:ext uri="{BB962C8B-B14F-4D97-AF65-F5344CB8AC3E}">
        <p14:creationId xmlns:p14="http://schemas.microsoft.com/office/powerpoint/2010/main" val="1815285461"/>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fi-FI" smtClean="0"/>
              <a:t>Muokkaa perustyyl. napsautt.</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2703876430"/>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2" name="Title 1"/>
          <p:cNvSpPr>
            <a:spLocks noGrp="1"/>
          </p:cNvSpPr>
          <p:nvPr>
            <p:ph type="title"/>
          </p:nvPr>
        </p:nvSpPr>
        <p:spPr>
          <a:xfrm>
            <a:off x="609600" y="274638"/>
            <a:ext cx="7924800" cy="1143000"/>
          </a:xfrm>
        </p:spPr>
        <p:txBody>
          <a:bodyPr/>
          <a:lstStyle/>
          <a:p>
            <a:r>
              <a:rPr lang="fi-FI" smtClean="0"/>
              <a:t>Muokkaa perustyyl. napsautt.</a:t>
            </a:r>
            <a:endParaRPr lang="en-US" dirty="0"/>
          </a:p>
        </p:txBody>
      </p:sp>
      <p:sp>
        <p:nvSpPr>
          <p:cNvPr id="5" name="Date Placeholder 4"/>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6" name="Footer Placeholder 5"/>
          <p:cNvSpPr>
            <a:spLocks noGrp="1"/>
          </p:cNvSpPr>
          <p:nvPr>
            <p:ph type="ftr" sz="quarter" idx="11"/>
          </p:nvPr>
        </p:nvSpPr>
        <p:spPr/>
        <p:txBody>
          <a:bodyPr/>
          <a:lstStyle/>
          <a:p>
            <a:endParaRPr lang="fi-FI">
              <a:solidFill>
                <a:srgbClr val="FFFFFF"/>
              </a:solidFill>
            </a:endParaRPr>
          </a:p>
        </p:txBody>
      </p:sp>
      <p:sp>
        <p:nvSpPr>
          <p:cNvPr id="7" name="Slide Number Placeholder 6"/>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4205559312"/>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fi-FI" smtClean="0"/>
              <a:t>Muokkaa perustyyl. napsautt.</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7" name="Date Placeholder 6"/>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8" name="Footer Placeholder 7"/>
          <p:cNvSpPr>
            <a:spLocks noGrp="1"/>
          </p:cNvSpPr>
          <p:nvPr>
            <p:ph type="ftr" sz="quarter" idx="11"/>
          </p:nvPr>
        </p:nvSpPr>
        <p:spPr/>
        <p:txBody>
          <a:bodyPr/>
          <a:lstStyle/>
          <a:p>
            <a:endParaRPr lang="fi-FI">
              <a:solidFill>
                <a:srgbClr val="FFFFFF"/>
              </a:solidFill>
            </a:endParaRPr>
          </a:p>
        </p:txBody>
      </p:sp>
      <p:sp>
        <p:nvSpPr>
          <p:cNvPr id="9" name="Slide Number Placeholder 8"/>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3262445667"/>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4"/>
          <p:cNvSpPr>
            <a:spLocks noGrp="1" noChangeArrowheads="1"/>
          </p:cNvSpPr>
          <p:nvPr>
            <p:ph type="dt" sz="half" idx="10"/>
          </p:nvPr>
        </p:nvSpPr>
        <p:spPr>
          <a:ln/>
        </p:spPr>
        <p:txBody>
          <a:bodyPr/>
          <a:lstStyle>
            <a:lvl1pPr>
              <a:defRPr/>
            </a:lvl1pPr>
          </a:lstStyle>
          <a:p>
            <a:pPr>
              <a:defRPr/>
            </a:pPr>
            <a:endParaRPr lang="fi-FI"/>
          </a:p>
        </p:txBody>
      </p:sp>
      <p:sp>
        <p:nvSpPr>
          <p:cNvPr id="8" name="Rectangle 5"/>
          <p:cNvSpPr>
            <a:spLocks noGrp="1" noChangeArrowheads="1"/>
          </p:cNvSpPr>
          <p:nvPr>
            <p:ph type="ftr" sz="quarter" idx="11"/>
          </p:nvPr>
        </p:nvSpPr>
        <p:spPr>
          <a:ln/>
        </p:spPr>
        <p:txBody>
          <a:bodyPr/>
          <a:lstStyle>
            <a:lvl1pPr>
              <a:defRPr/>
            </a:lvl1pPr>
          </a:lstStyle>
          <a:p>
            <a:pPr>
              <a:defRPr/>
            </a:pPr>
            <a:endParaRPr lang="fi-FI"/>
          </a:p>
        </p:txBody>
      </p:sp>
      <p:sp>
        <p:nvSpPr>
          <p:cNvPr id="9" name="Rectangle 6"/>
          <p:cNvSpPr>
            <a:spLocks noGrp="1" noChangeArrowheads="1"/>
          </p:cNvSpPr>
          <p:nvPr>
            <p:ph type="sldNum" sz="quarter" idx="12"/>
          </p:nvPr>
        </p:nvSpPr>
        <p:spPr>
          <a:ln/>
        </p:spPr>
        <p:txBody>
          <a:bodyPr/>
          <a:lstStyle>
            <a:lvl1pPr>
              <a:defRPr/>
            </a:lvl1pPr>
          </a:lstStyle>
          <a:p>
            <a:pPr>
              <a:defRPr/>
            </a:pPr>
            <a:fld id="{455195E0-DCBF-4CA9-958D-CFE554CF2593}" type="slidenum">
              <a:rPr lang="fi-FI"/>
              <a:pPr>
                <a:defRPr/>
              </a:pPr>
              <a:t>‹#›</a:t>
            </a:fld>
            <a:endParaRPr lang="fi-FI"/>
          </a:p>
        </p:txBody>
      </p:sp>
    </p:spTree>
    <p:extLst>
      <p:ext uri="{BB962C8B-B14F-4D97-AF65-F5344CB8AC3E}">
        <p14:creationId xmlns:p14="http://schemas.microsoft.com/office/powerpoint/2010/main" val="1522951853"/>
      </p:ext>
    </p:extLst>
  </p:cSld>
  <p:clrMapOvr>
    <a:masterClrMapping/>
  </p:clrMapOvr>
  <p:transition spd="slow">
    <p:push dir="d"/>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4" name="Footer Placeholder 3"/>
          <p:cNvSpPr>
            <a:spLocks noGrp="1"/>
          </p:cNvSpPr>
          <p:nvPr>
            <p:ph type="ftr" sz="quarter" idx="11"/>
          </p:nvPr>
        </p:nvSpPr>
        <p:spPr/>
        <p:txBody>
          <a:bodyPr/>
          <a:lstStyle/>
          <a:p>
            <a:endParaRPr lang="fi-FI">
              <a:solidFill>
                <a:srgbClr val="FFFFFF"/>
              </a:solidFill>
            </a:endParaRPr>
          </a:p>
        </p:txBody>
      </p:sp>
      <p:sp>
        <p:nvSpPr>
          <p:cNvPr id="5" name="Slide Number Placeholder 4"/>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1296459019"/>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3" name="Footer Placeholder 2"/>
          <p:cNvSpPr>
            <a:spLocks noGrp="1"/>
          </p:cNvSpPr>
          <p:nvPr>
            <p:ph type="ftr" sz="quarter" idx="11"/>
          </p:nvPr>
        </p:nvSpPr>
        <p:spPr/>
        <p:txBody>
          <a:bodyPr/>
          <a:lstStyle/>
          <a:p>
            <a:endParaRPr lang="fi-FI">
              <a:solidFill>
                <a:srgbClr val="FFFFFF"/>
              </a:solidFill>
            </a:endParaRPr>
          </a:p>
        </p:txBody>
      </p:sp>
      <p:sp>
        <p:nvSpPr>
          <p:cNvPr id="4" name="Slide Number Placeholder 3"/>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652694775"/>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fi-FI" smtClean="0"/>
              <a:t>Muokkaa perustyyl. napsautt.</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6" name="Footer Placeholder 5"/>
          <p:cNvSpPr>
            <a:spLocks noGrp="1"/>
          </p:cNvSpPr>
          <p:nvPr>
            <p:ph type="ftr" sz="quarter" idx="11"/>
          </p:nvPr>
        </p:nvSpPr>
        <p:spPr/>
        <p:txBody>
          <a:bodyPr/>
          <a:lstStyle/>
          <a:p>
            <a:endParaRPr lang="fi-FI">
              <a:solidFill>
                <a:srgbClr val="FFFFFF"/>
              </a:solidFill>
            </a:endParaRPr>
          </a:p>
        </p:txBody>
      </p:sp>
      <p:sp>
        <p:nvSpPr>
          <p:cNvPr id="7" name="Slide Number Placeholder 6"/>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3063097029"/>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fi-FI" smtClean="0"/>
              <a:t>Muokkaa perustyyl. napsautt.</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6" name="Footer Placeholder 5"/>
          <p:cNvSpPr>
            <a:spLocks noGrp="1"/>
          </p:cNvSpPr>
          <p:nvPr>
            <p:ph type="ftr" sz="quarter" idx="11"/>
          </p:nvPr>
        </p:nvSpPr>
        <p:spPr/>
        <p:txBody>
          <a:bodyPr/>
          <a:lstStyle/>
          <a:p>
            <a:endParaRPr lang="fi-FI">
              <a:solidFill>
                <a:srgbClr val="FFFFFF"/>
              </a:solidFill>
            </a:endParaRPr>
          </a:p>
        </p:txBody>
      </p:sp>
      <p:sp>
        <p:nvSpPr>
          <p:cNvPr id="7" name="Slide Number Placeholder 6"/>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2150227231"/>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557683180"/>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Date Placeholder 3"/>
          <p:cNvSpPr>
            <a:spLocks noGrp="1"/>
          </p:cNvSpPr>
          <p:nvPr>
            <p:ph type="dt" sz="half" idx="10"/>
          </p:nvPr>
        </p:nvSpPr>
        <p:spPr/>
        <p:txBody>
          <a:bodyPr/>
          <a:lstStyle/>
          <a:p>
            <a:fld id="{2492E75D-3A4A-4534-9122-53E33D120C58}" type="datetimeFigureOut">
              <a:rPr lang="fi-FI" smtClean="0">
                <a:solidFill>
                  <a:srgbClr val="FFFFFF"/>
                </a:solidFill>
              </a:rPr>
              <a:pPr/>
              <a:t>19.3.2014</a:t>
            </a:fld>
            <a:endParaRPr lang="fi-FI">
              <a:solidFill>
                <a:srgbClr val="FFFFFF"/>
              </a:solidFill>
            </a:endParaRPr>
          </a:p>
        </p:txBody>
      </p:sp>
      <p:sp>
        <p:nvSpPr>
          <p:cNvPr id="5" name="Footer Placeholder 4"/>
          <p:cNvSpPr>
            <a:spLocks noGrp="1"/>
          </p:cNvSpPr>
          <p:nvPr>
            <p:ph type="ftr" sz="quarter" idx="11"/>
          </p:nvPr>
        </p:nvSpPr>
        <p:spPr/>
        <p:txBody>
          <a:bodyPr/>
          <a:lstStyle/>
          <a:p>
            <a:endParaRPr lang="fi-FI">
              <a:solidFill>
                <a:srgbClr val="FFFFFF"/>
              </a:solidFill>
            </a:endParaRPr>
          </a:p>
        </p:txBody>
      </p:sp>
      <p:sp>
        <p:nvSpPr>
          <p:cNvPr id="6" name="Slide Number Placeholder 5"/>
          <p:cNvSpPr>
            <a:spLocks noGrp="1"/>
          </p:cNvSpPr>
          <p:nvPr>
            <p:ph type="sldNum" sz="quarter" idx="12"/>
          </p:nvPr>
        </p:nvSpPr>
        <p:spPr/>
        <p:txBody>
          <a:bodyPr/>
          <a:lstStyle/>
          <a:p>
            <a:fld id="{BA13EE38-D04A-4B7C-8BBC-A7E192967018}" type="slidenum">
              <a:rPr lang="fi-FI" smtClean="0">
                <a:solidFill>
                  <a:srgbClr val="FFFFFF"/>
                </a:solidFill>
              </a:rPr>
              <a:pPr/>
              <a:t>‹#›</a:t>
            </a:fld>
            <a:endParaRPr lang="fi-FI">
              <a:solidFill>
                <a:srgbClr val="FFFFFF"/>
              </a:solidFill>
            </a:endParaRPr>
          </a:p>
        </p:txBody>
      </p:sp>
    </p:spTree>
    <p:extLst>
      <p:ext uri="{BB962C8B-B14F-4D97-AF65-F5344CB8AC3E}">
        <p14:creationId xmlns:p14="http://schemas.microsoft.com/office/powerpoint/2010/main" val="2674185709"/>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4"/>
          <p:cNvSpPr>
            <a:spLocks noGrp="1" noChangeArrowheads="1"/>
          </p:cNvSpPr>
          <p:nvPr>
            <p:ph type="dt" sz="half" idx="10"/>
          </p:nvPr>
        </p:nvSpPr>
        <p:spPr>
          <a:ln/>
        </p:spPr>
        <p:txBody>
          <a:bodyPr/>
          <a:lstStyle>
            <a:lvl1pPr>
              <a:defRPr/>
            </a:lvl1pPr>
          </a:lstStyle>
          <a:p>
            <a:pPr>
              <a:defRPr/>
            </a:pPr>
            <a:endParaRPr lang="fi-FI"/>
          </a:p>
        </p:txBody>
      </p:sp>
      <p:sp>
        <p:nvSpPr>
          <p:cNvPr id="4" name="Rectangle 5"/>
          <p:cNvSpPr>
            <a:spLocks noGrp="1" noChangeArrowheads="1"/>
          </p:cNvSpPr>
          <p:nvPr>
            <p:ph type="ftr" sz="quarter" idx="11"/>
          </p:nvPr>
        </p:nvSpPr>
        <p:spPr>
          <a:ln/>
        </p:spPr>
        <p:txBody>
          <a:bodyPr/>
          <a:lstStyle>
            <a:lvl1pPr>
              <a:defRPr/>
            </a:lvl1pPr>
          </a:lstStyle>
          <a:p>
            <a:pPr>
              <a:defRPr/>
            </a:pPr>
            <a:endParaRPr lang="fi-FI"/>
          </a:p>
        </p:txBody>
      </p:sp>
      <p:sp>
        <p:nvSpPr>
          <p:cNvPr id="5" name="Rectangle 6"/>
          <p:cNvSpPr>
            <a:spLocks noGrp="1" noChangeArrowheads="1"/>
          </p:cNvSpPr>
          <p:nvPr>
            <p:ph type="sldNum" sz="quarter" idx="12"/>
          </p:nvPr>
        </p:nvSpPr>
        <p:spPr>
          <a:ln/>
        </p:spPr>
        <p:txBody>
          <a:bodyPr/>
          <a:lstStyle>
            <a:lvl1pPr>
              <a:defRPr/>
            </a:lvl1pPr>
          </a:lstStyle>
          <a:p>
            <a:pPr>
              <a:defRPr/>
            </a:pPr>
            <a:fld id="{4014C7DF-AB37-4125-9FEA-9C1EEF41B688}" type="slidenum">
              <a:rPr lang="fi-FI"/>
              <a:pPr>
                <a:defRPr/>
              </a:pPr>
              <a:t>‹#›</a:t>
            </a:fld>
            <a:endParaRPr lang="fi-FI"/>
          </a:p>
        </p:txBody>
      </p:sp>
    </p:spTree>
    <p:extLst>
      <p:ext uri="{BB962C8B-B14F-4D97-AF65-F5344CB8AC3E}">
        <p14:creationId xmlns:p14="http://schemas.microsoft.com/office/powerpoint/2010/main" val="1481827022"/>
      </p:ext>
    </p:extLst>
  </p:cSld>
  <p:clrMapOvr>
    <a:masterClrMapping/>
  </p:clrMapOvr>
  <p:transition spd="slow">
    <p:push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i-FI"/>
          </a:p>
        </p:txBody>
      </p:sp>
      <p:sp>
        <p:nvSpPr>
          <p:cNvPr id="3" name="Rectangle 5"/>
          <p:cNvSpPr>
            <a:spLocks noGrp="1" noChangeArrowheads="1"/>
          </p:cNvSpPr>
          <p:nvPr>
            <p:ph type="ftr" sz="quarter" idx="11"/>
          </p:nvPr>
        </p:nvSpPr>
        <p:spPr>
          <a:ln/>
        </p:spPr>
        <p:txBody>
          <a:bodyPr/>
          <a:lstStyle>
            <a:lvl1pPr>
              <a:defRPr/>
            </a:lvl1pPr>
          </a:lstStyle>
          <a:p>
            <a:pPr>
              <a:defRPr/>
            </a:pPr>
            <a:endParaRPr lang="fi-FI"/>
          </a:p>
        </p:txBody>
      </p:sp>
      <p:sp>
        <p:nvSpPr>
          <p:cNvPr id="4" name="Rectangle 6"/>
          <p:cNvSpPr>
            <a:spLocks noGrp="1" noChangeArrowheads="1"/>
          </p:cNvSpPr>
          <p:nvPr>
            <p:ph type="sldNum" sz="quarter" idx="12"/>
          </p:nvPr>
        </p:nvSpPr>
        <p:spPr>
          <a:ln/>
        </p:spPr>
        <p:txBody>
          <a:bodyPr/>
          <a:lstStyle>
            <a:lvl1pPr>
              <a:defRPr/>
            </a:lvl1pPr>
          </a:lstStyle>
          <a:p>
            <a:pPr>
              <a:defRPr/>
            </a:pPr>
            <a:fld id="{B0239E2E-DF1E-4FD8-BEC1-5FBA1E620D3A}" type="slidenum">
              <a:rPr lang="fi-FI"/>
              <a:pPr>
                <a:defRPr/>
              </a:pPr>
              <a:t>‹#›</a:t>
            </a:fld>
            <a:endParaRPr lang="fi-FI"/>
          </a:p>
        </p:txBody>
      </p:sp>
    </p:spTree>
    <p:extLst>
      <p:ext uri="{BB962C8B-B14F-4D97-AF65-F5344CB8AC3E}">
        <p14:creationId xmlns:p14="http://schemas.microsoft.com/office/powerpoint/2010/main" val="2745113363"/>
      </p:ext>
    </p:extLst>
  </p:cSld>
  <p:clrMapOvr>
    <a:masterClrMapping/>
  </p:clrMapOvr>
  <p:transition spd="slow">
    <p:push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3A092C6E-0219-40C9-B122-1CC97F582582}" type="slidenum">
              <a:rPr lang="fi-FI"/>
              <a:pPr>
                <a:defRPr/>
              </a:pPr>
              <a:t>‹#›</a:t>
            </a:fld>
            <a:endParaRPr lang="fi-FI"/>
          </a:p>
        </p:txBody>
      </p:sp>
    </p:spTree>
    <p:extLst>
      <p:ext uri="{BB962C8B-B14F-4D97-AF65-F5344CB8AC3E}">
        <p14:creationId xmlns:p14="http://schemas.microsoft.com/office/powerpoint/2010/main" val="1020138418"/>
      </p:ext>
    </p:extLst>
  </p:cSld>
  <p:clrMapOvr>
    <a:masterClrMapping/>
  </p:clrMapOvr>
  <p:transition spd="slow">
    <p:push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4"/>
          <p:cNvSpPr>
            <a:spLocks noGrp="1" noChangeArrowheads="1"/>
          </p:cNvSpPr>
          <p:nvPr>
            <p:ph type="dt" sz="half" idx="10"/>
          </p:nvPr>
        </p:nvSpPr>
        <p:spPr>
          <a:ln/>
        </p:spPr>
        <p:txBody>
          <a:bodyPr/>
          <a:lstStyle>
            <a:lvl1pPr>
              <a:defRPr/>
            </a:lvl1pPr>
          </a:lstStyle>
          <a:p>
            <a:pPr>
              <a:defRPr/>
            </a:pPr>
            <a:endParaRPr lang="fi-FI"/>
          </a:p>
        </p:txBody>
      </p:sp>
      <p:sp>
        <p:nvSpPr>
          <p:cNvPr id="6" name="Rectangle 5"/>
          <p:cNvSpPr>
            <a:spLocks noGrp="1" noChangeArrowheads="1"/>
          </p:cNvSpPr>
          <p:nvPr>
            <p:ph type="ftr" sz="quarter" idx="11"/>
          </p:nvPr>
        </p:nvSpPr>
        <p:spPr>
          <a:ln/>
        </p:spPr>
        <p:txBody>
          <a:bodyPr/>
          <a:lstStyle>
            <a:lvl1pPr>
              <a:defRPr/>
            </a:lvl1pPr>
          </a:lstStyle>
          <a:p>
            <a:pPr>
              <a:defRPr/>
            </a:pPr>
            <a:endParaRPr lang="fi-FI"/>
          </a:p>
        </p:txBody>
      </p:sp>
      <p:sp>
        <p:nvSpPr>
          <p:cNvPr id="7" name="Rectangle 6"/>
          <p:cNvSpPr>
            <a:spLocks noGrp="1" noChangeArrowheads="1"/>
          </p:cNvSpPr>
          <p:nvPr>
            <p:ph type="sldNum" sz="quarter" idx="12"/>
          </p:nvPr>
        </p:nvSpPr>
        <p:spPr>
          <a:ln/>
        </p:spPr>
        <p:txBody>
          <a:bodyPr/>
          <a:lstStyle>
            <a:lvl1pPr>
              <a:defRPr/>
            </a:lvl1pPr>
          </a:lstStyle>
          <a:p>
            <a:pPr>
              <a:defRPr/>
            </a:pPr>
            <a:fld id="{62EE7538-886F-4578-8399-945A8138F264}" type="slidenum">
              <a:rPr lang="fi-FI"/>
              <a:pPr>
                <a:defRPr/>
              </a:pPr>
              <a:t>‹#›</a:t>
            </a:fld>
            <a:endParaRPr lang="fi-FI"/>
          </a:p>
        </p:txBody>
      </p:sp>
    </p:spTree>
    <p:extLst>
      <p:ext uri="{BB962C8B-B14F-4D97-AF65-F5344CB8AC3E}">
        <p14:creationId xmlns:p14="http://schemas.microsoft.com/office/powerpoint/2010/main" val="1400729349"/>
      </p:ext>
    </p:extLst>
  </p:cSld>
  <p:clrMapOvr>
    <a:masterClrMapping/>
  </p:clrMapOvr>
  <p:transition spd="slow">
    <p:push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5.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5.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400">
                <a:latin typeface="Times New Roman" pitchFamily="18" charset="0"/>
              </a:defRPr>
            </a:lvl1pPr>
          </a:lstStyle>
          <a:p>
            <a:pPr>
              <a:defRPr/>
            </a:pPr>
            <a:endParaRPr lang="fi-FI"/>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400">
                <a:latin typeface="Times New Roman" pitchFamily="18" charset="0"/>
              </a:defRPr>
            </a:lvl1pPr>
          </a:lstStyle>
          <a:p>
            <a:pPr>
              <a:defRPr/>
            </a:pPr>
            <a:endParaRPr lang="fi-FI"/>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400">
                <a:latin typeface="Times New Roman" pitchFamily="18" charset="0"/>
              </a:defRPr>
            </a:lvl1pPr>
          </a:lstStyle>
          <a:p>
            <a:pPr>
              <a:defRPr/>
            </a:pPr>
            <a:fld id="{A6D07410-FCDE-497B-AD5F-CF961D99CDDD}" type="slidenum">
              <a:rPr lang="fi-FI"/>
              <a:pPr>
                <a:defRPr/>
              </a:pPr>
              <a:t>‹#›</a:t>
            </a:fld>
            <a:endParaRPr lang="fi-FI"/>
          </a:p>
        </p:txBody>
      </p:sp>
      <p:sp>
        <p:nvSpPr>
          <p:cNvPr id="2" name="Rectangle 7"/>
          <p:cNvSpPr>
            <a:spLocks noChangeArrowheads="1"/>
          </p:cNvSpPr>
          <p:nvPr/>
        </p:nvSpPr>
        <p:spPr bwMode="auto">
          <a:xfrm>
            <a:off x="0" y="0"/>
            <a:ext cx="2057400" cy="6858000"/>
          </a:xfrm>
          <a:prstGeom prst="rect">
            <a:avLst/>
          </a:prstGeom>
          <a:gradFill rotWithShape="0">
            <a:gsLst>
              <a:gs pos="0">
                <a:srgbClr val="E6FFA1"/>
              </a:gs>
              <a:gs pos="100000">
                <a:srgbClr val="8EAC4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eaLnBrk="1" hangingPunct="1"/>
            <a:endParaRPr lang="fi-FI" altLang="fi-FI"/>
          </a:p>
        </p:txBody>
      </p:sp>
      <p:pic>
        <p:nvPicPr>
          <p:cNvPr id="1032" name="Picture 8" descr="C:\Documents and Settings\Acer\Omat tiedostot\Viestintätoimisto\SAKU\Logot\PPT kirjaimet\S.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152400"/>
            <a:ext cx="1214438" cy="161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9" descr="C:\Documents and Settings\Acer\Omat tiedostot\Viestintätoimisto\SAKU\Logot\PPT kirjaimet\A.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2492459">
            <a:off x="431800" y="1238250"/>
            <a:ext cx="1487488" cy="145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0" descr="C:\Documents and Settings\Acer\Omat tiedostot\Viestintätoimisto\SAKU\Logot\PPT kirjaimet\K.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1273042">
            <a:off x="200025" y="2755900"/>
            <a:ext cx="1500188" cy="256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1" descr="C:\Documents and Settings\Acer\Omat tiedostot\Viestintätoimisto\SAKU\Logot\PPT kirjaimet\U.pn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1550109">
            <a:off x="93663" y="5332413"/>
            <a:ext cx="187007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title"/>
          </p:nvPr>
        </p:nvSpPr>
        <p:spPr bwMode="auto">
          <a:xfrm>
            <a:off x="1295400" y="0"/>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smtClean="0"/>
              <a:t>Otsikko Gil Sans Ext Cond Bold 42</a:t>
            </a:r>
          </a:p>
        </p:txBody>
      </p:sp>
      <p:sp>
        <p:nvSpPr>
          <p:cNvPr id="4" name="Rectangle 3"/>
          <p:cNvSpPr>
            <a:spLocks noGrp="1" noChangeArrowheads="1"/>
          </p:cNvSpPr>
          <p:nvPr>
            <p:ph type="body" idx="1"/>
          </p:nvPr>
        </p:nvSpPr>
        <p:spPr bwMode="auto">
          <a:xfrm>
            <a:off x="2286000" y="1371600"/>
            <a:ext cx="441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endParaRPr lang="fi-FI" altLang="fi-FI"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afterEffect">
                                  <p:stCondLst>
                                    <p:cond delay="0"/>
                                  </p:stCondLst>
                                  <p:childTnLst>
                                    <p:set>
                                      <p:cBhvr>
                                        <p:cTn id="6" dur="1" fill="hold">
                                          <p:stCondLst>
                                            <p:cond delay="0"/>
                                          </p:stCondLst>
                                        </p:cTn>
                                        <p:tgtEl>
                                          <p:spTgt spid="1035"/>
                                        </p:tgtEl>
                                        <p:attrNameLst>
                                          <p:attrName>style.visibility</p:attrName>
                                        </p:attrNameLst>
                                      </p:cBhvr>
                                      <p:to>
                                        <p:strVal val="visible"/>
                                      </p:to>
                                    </p:set>
                                    <p:anim calcmode="lin" valueType="num">
                                      <p:cBhvr additive="base">
                                        <p:cTn id="7" dur="500" fill="hold"/>
                                        <p:tgtEl>
                                          <p:spTgt spid="1035"/>
                                        </p:tgtEl>
                                        <p:attrNameLst>
                                          <p:attrName>ppt_x</p:attrName>
                                        </p:attrNameLst>
                                      </p:cBhvr>
                                      <p:tavLst>
                                        <p:tav tm="0">
                                          <p:val>
                                            <p:strVal val="#ppt_x"/>
                                          </p:val>
                                        </p:tav>
                                        <p:tav tm="100000">
                                          <p:val>
                                            <p:strVal val="#ppt_x"/>
                                          </p:val>
                                        </p:tav>
                                      </p:tavLst>
                                    </p:anim>
                                    <p:anim calcmode="lin" valueType="num">
                                      <p:cBhvr additive="base">
                                        <p:cTn id="8" dur="500" fill="hold"/>
                                        <p:tgtEl>
                                          <p:spTgt spid="103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2" presetClass="entr" presetSubtype="1" fill="hold" nodeType="afterEffect">
                                  <p:stCondLst>
                                    <p:cond delay="0"/>
                                  </p:stCondLst>
                                  <p:childTnLst>
                                    <p:set>
                                      <p:cBhvr>
                                        <p:cTn id="11" dur="1" fill="hold">
                                          <p:stCondLst>
                                            <p:cond delay="0"/>
                                          </p:stCondLst>
                                        </p:cTn>
                                        <p:tgtEl>
                                          <p:spTgt spid="1034"/>
                                        </p:tgtEl>
                                        <p:attrNameLst>
                                          <p:attrName>style.visibility</p:attrName>
                                        </p:attrNameLst>
                                      </p:cBhvr>
                                      <p:to>
                                        <p:strVal val="visible"/>
                                      </p:to>
                                    </p:set>
                                    <p:anim calcmode="lin" valueType="num">
                                      <p:cBhvr additive="base">
                                        <p:cTn id="12" dur="500" fill="hold"/>
                                        <p:tgtEl>
                                          <p:spTgt spid="1034"/>
                                        </p:tgtEl>
                                        <p:attrNameLst>
                                          <p:attrName>ppt_x</p:attrName>
                                        </p:attrNameLst>
                                      </p:cBhvr>
                                      <p:tavLst>
                                        <p:tav tm="0">
                                          <p:val>
                                            <p:strVal val="#ppt_x"/>
                                          </p:val>
                                        </p:tav>
                                        <p:tav tm="100000">
                                          <p:val>
                                            <p:strVal val="#ppt_x"/>
                                          </p:val>
                                        </p:tav>
                                      </p:tavLst>
                                    </p:anim>
                                    <p:anim calcmode="lin" valueType="num">
                                      <p:cBhvr additive="base">
                                        <p:cTn id="13" dur="500" fill="hold"/>
                                        <p:tgtEl>
                                          <p:spTgt spid="103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1000"/>
                            </p:stCondLst>
                            <p:childTnLst>
                              <p:par>
                                <p:cTn id="15" presetID="2" presetClass="entr" presetSubtype="1" fill="hold" nodeType="afterEffect">
                                  <p:stCondLst>
                                    <p:cond delay="0"/>
                                  </p:stCondLst>
                                  <p:childTnLst>
                                    <p:set>
                                      <p:cBhvr>
                                        <p:cTn id="16" dur="1" fill="hold">
                                          <p:stCondLst>
                                            <p:cond delay="0"/>
                                          </p:stCondLst>
                                        </p:cTn>
                                        <p:tgtEl>
                                          <p:spTgt spid="1033"/>
                                        </p:tgtEl>
                                        <p:attrNameLst>
                                          <p:attrName>style.visibility</p:attrName>
                                        </p:attrNameLst>
                                      </p:cBhvr>
                                      <p:to>
                                        <p:strVal val="visible"/>
                                      </p:to>
                                    </p:set>
                                    <p:anim calcmode="lin" valueType="num">
                                      <p:cBhvr additive="base">
                                        <p:cTn id="17" dur="500" fill="hold"/>
                                        <p:tgtEl>
                                          <p:spTgt spid="1033"/>
                                        </p:tgtEl>
                                        <p:attrNameLst>
                                          <p:attrName>ppt_x</p:attrName>
                                        </p:attrNameLst>
                                      </p:cBhvr>
                                      <p:tavLst>
                                        <p:tav tm="0">
                                          <p:val>
                                            <p:strVal val="#ppt_x"/>
                                          </p:val>
                                        </p:tav>
                                        <p:tav tm="100000">
                                          <p:val>
                                            <p:strVal val="#ppt_x"/>
                                          </p:val>
                                        </p:tav>
                                      </p:tavLst>
                                    </p:anim>
                                    <p:anim calcmode="lin" valueType="num">
                                      <p:cBhvr additive="base">
                                        <p:cTn id="18" dur="500" fill="hold"/>
                                        <p:tgtEl>
                                          <p:spTgt spid="1033"/>
                                        </p:tgtEl>
                                        <p:attrNameLst>
                                          <p:attrName>ppt_y</p:attrName>
                                        </p:attrNameLst>
                                      </p:cBhvr>
                                      <p:tavLst>
                                        <p:tav tm="0">
                                          <p:val>
                                            <p:strVal val="0-#ppt_h/2"/>
                                          </p:val>
                                        </p:tav>
                                        <p:tav tm="100000">
                                          <p:val>
                                            <p:strVal val="#ppt_y"/>
                                          </p:val>
                                        </p:tav>
                                      </p:tavLst>
                                    </p:anim>
                                  </p:childTnLst>
                                </p:cTn>
                              </p:par>
                            </p:childTnLst>
                          </p:cTn>
                        </p:par>
                        <p:par>
                          <p:cTn id="19" fill="hold" nodeType="afterGroup">
                            <p:stCondLst>
                              <p:cond delay="1500"/>
                            </p:stCondLst>
                            <p:childTnLst>
                              <p:par>
                                <p:cTn id="20" presetID="2" presetClass="entr" presetSubtype="1" fill="hold" nodeType="afterEffect">
                                  <p:stCondLst>
                                    <p:cond delay="0"/>
                                  </p:stCondLst>
                                  <p:childTnLst>
                                    <p:set>
                                      <p:cBhvr>
                                        <p:cTn id="21" dur="1" fill="hold">
                                          <p:stCondLst>
                                            <p:cond delay="0"/>
                                          </p:stCondLst>
                                        </p:cTn>
                                        <p:tgtEl>
                                          <p:spTgt spid="1032"/>
                                        </p:tgtEl>
                                        <p:attrNameLst>
                                          <p:attrName>style.visibility</p:attrName>
                                        </p:attrNameLst>
                                      </p:cBhvr>
                                      <p:to>
                                        <p:strVal val="visible"/>
                                      </p:to>
                                    </p:set>
                                    <p:anim calcmode="lin" valueType="num">
                                      <p:cBhvr additive="base">
                                        <p:cTn id="22" dur="500" fill="hold"/>
                                        <p:tgtEl>
                                          <p:spTgt spid="1032"/>
                                        </p:tgtEl>
                                        <p:attrNameLst>
                                          <p:attrName>ppt_x</p:attrName>
                                        </p:attrNameLst>
                                      </p:cBhvr>
                                      <p:tavLst>
                                        <p:tav tm="0">
                                          <p:val>
                                            <p:strVal val="#ppt_x"/>
                                          </p:val>
                                        </p:tav>
                                        <p:tav tm="100000">
                                          <p:val>
                                            <p:strVal val="#ppt_x"/>
                                          </p:val>
                                        </p:tav>
                                      </p:tavLst>
                                    </p:anim>
                                    <p:anim calcmode="lin" valueType="num">
                                      <p:cBhvr additive="base">
                                        <p:cTn id="23" dur="500" fill="hold"/>
                                        <p:tgtEl>
                                          <p:spTgt spid="10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eaLnBrk="1" fontAlgn="base" hangingPunct="1">
        <a:lnSpc>
          <a:spcPct val="85000"/>
        </a:lnSpc>
        <a:spcBef>
          <a:spcPct val="0"/>
        </a:spcBef>
        <a:spcAft>
          <a:spcPct val="0"/>
        </a:spcAft>
        <a:defRPr sz="4200">
          <a:solidFill>
            <a:srgbClr val="8EAC44"/>
          </a:solidFill>
          <a:latin typeface="+mj-lt"/>
          <a:ea typeface="+mj-ea"/>
          <a:cs typeface="+mj-cs"/>
        </a:defRPr>
      </a:lvl1pPr>
      <a:lvl2pPr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2pPr>
      <a:lvl3pPr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3pPr>
      <a:lvl4pPr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4pPr>
      <a:lvl5pPr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5pPr>
      <a:lvl6pPr marL="457200"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6pPr>
      <a:lvl7pPr marL="914400"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7pPr>
      <a:lvl8pPr marL="1371600"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8pPr>
      <a:lvl9pPr marL="1828800"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9pPr>
    </p:titleStyle>
    <p:bodyStyle>
      <a:lvl1pPr marL="188913" indent="-188913" algn="l" rtl="0" eaLnBrk="1" fontAlgn="base" hangingPunct="1">
        <a:lnSpc>
          <a:spcPct val="90000"/>
        </a:lnSpc>
        <a:spcBef>
          <a:spcPct val="15000"/>
        </a:spcBef>
        <a:spcAft>
          <a:spcPct val="0"/>
        </a:spcAft>
        <a:buClr>
          <a:srgbClr val="8EAC44"/>
        </a:buClr>
        <a:buSzPct val="85000"/>
        <a:buChar char="•"/>
        <a:defRPr sz="2200">
          <a:solidFill>
            <a:srgbClr val="292929"/>
          </a:solidFill>
          <a:latin typeface="+mn-lt"/>
          <a:ea typeface="+mn-ea"/>
          <a:cs typeface="+mn-cs"/>
        </a:defRPr>
      </a:lvl1pPr>
      <a:lvl2pPr marL="576263" indent="-196850" algn="l" rtl="0" eaLnBrk="1" fontAlgn="base" hangingPunct="1">
        <a:lnSpc>
          <a:spcPct val="90000"/>
        </a:lnSpc>
        <a:spcBef>
          <a:spcPct val="15000"/>
        </a:spcBef>
        <a:spcAft>
          <a:spcPct val="0"/>
        </a:spcAft>
        <a:buClr>
          <a:srgbClr val="8EAC44"/>
        </a:buClr>
        <a:buSzPct val="80000"/>
        <a:buFont typeface="Arial Unicode MS" pitchFamily="34" charset="-128"/>
        <a:buChar char="‣"/>
        <a:defRPr sz="2200">
          <a:solidFill>
            <a:srgbClr val="292929"/>
          </a:solidFill>
          <a:latin typeface="+mn-lt"/>
          <a:cs typeface="+mn-cs"/>
        </a:defRPr>
      </a:lvl2pPr>
      <a:lvl3pPr marL="1046163" indent="-187325" algn="l" rtl="0" eaLnBrk="1" fontAlgn="base" hangingPunct="1">
        <a:spcBef>
          <a:spcPct val="20000"/>
        </a:spcBef>
        <a:spcAft>
          <a:spcPct val="0"/>
        </a:spcAft>
        <a:buChar char="•"/>
        <a:defRPr sz="2200">
          <a:solidFill>
            <a:schemeClr val="tx1"/>
          </a:solidFill>
          <a:latin typeface="+mn-lt"/>
          <a:cs typeface="+mn-cs"/>
        </a:defRPr>
      </a:lvl3pPr>
      <a:lvl4pPr marL="1600200" indent="-228600" algn="l" rtl="0" eaLnBrk="1" fontAlgn="base" hangingPunct="1">
        <a:spcBef>
          <a:spcPct val="20000"/>
        </a:spcBef>
        <a:spcAft>
          <a:spcPct val="0"/>
        </a:spcAft>
        <a:buChar char="–"/>
        <a:defRPr sz="2200">
          <a:solidFill>
            <a:schemeClr val="tx1"/>
          </a:solidFill>
          <a:latin typeface="+mn-lt"/>
          <a:cs typeface="+mn-cs"/>
        </a:defRPr>
      </a:lvl4pPr>
      <a:lvl5pPr marL="2057400" indent="-228600" algn="l" rtl="0" eaLnBrk="1" fontAlgn="base" hangingPunct="1">
        <a:spcBef>
          <a:spcPct val="20000"/>
        </a:spcBef>
        <a:spcAft>
          <a:spcPct val="0"/>
        </a:spcAft>
        <a:buChar char="»"/>
        <a:defRPr sz="2200">
          <a:solidFill>
            <a:schemeClr val="tx1"/>
          </a:solidFill>
          <a:latin typeface="+mn-lt"/>
          <a:cs typeface="+mn-cs"/>
        </a:defRPr>
      </a:lvl5pPr>
      <a:lvl6pPr marL="2514600" indent="-228600" algn="l" rtl="0" eaLnBrk="1" fontAlgn="base" hangingPunct="1">
        <a:spcBef>
          <a:spcPct val="20000"/>
        </a:spcBef>
        <a:spcAft>
          <a:spcPct val="0"/>
        </a:spcAft>
        <a:buChar char="»"/>
        <a:defRPr sz="2200">
          <a:solidFill>
            <a:schemeClr val="tx1"/>
          </a:solidFill>
          <a:latin typeface="+mn-lt"/>
          <a:cs typeface="+mn-cs"/>
        </a:defRPr>
      </a:lvl6pPr>
      <a:lvl7pPr marL="2971800" indent="-228600" algn="l" rtl="0" eaLnBrk="1" fontAlgn="base" hangingPunct="1">
        <a:spcBef>
          <a:spcPct val="20000"/>
        </a:spcBef>
        <a:spcAft>
          <a:spcPct val="0"/>
        </a:spcAft>
        <a:buChar char="»"/>
        <a:defRPr sz="2200">
          <a:solidFill>
            <a:schemeClr val="tx1"/>
          </a:solidFill>
          <a:latin typeface="+mn-lt"/>
          <a:cs typeface="+mn-cs"/>
        </a:defRPr>
      </a:lvl7pPr>
      <a:lvl8pPr marL="3429000" indent="-228600" algn="l" rtl="0" eaLnBrk="1" fontAlgn="base" hangingPunct="1">
        <a:spcBef>
          <a:spcPct val="20000"/>
        </a:spcBef>
        <a:spcAft>
          <a:spcPct val="0"/>
        </a:spcAft>
        <a:buChar char="»"/>
        <a:defRPr sz="2200">
          <a:solidFill>
            <a:schemeClr val="tx1"/>
          </a:solidFill>
          <a:latin typeface="+mn-lt"/>
          <a:cs typeface="+mn-cs"/>
        </a:defRPr>
      </a:lvl8pPr>
      <a:lvl9pPr marL="3886200" indent="-228600" algn="l" rtl="0" eaLnBrk="1" fontAlgn="base" hangingPunct="1">
        <a:spcBef>
          <a:spcPct val="20000"/>
        </a:spcBef>
        <a:spcAft>
          <a:spcPct val="0"/>
        </a:spcAft>
        <a:buChar char="»"/>
        <a:defRPr sz="22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i-FI" smtClean="0"/>
              <a:t>Muokkaa perustyyl. napsautt.</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fontAlgn="auto">
              <a:spcBef>
                <a:spcPts val="0"/>
              </a:spcBef>
              <a:spcAft>
                <a:spcPts val="0"/>
              </a:spcAft>
              <a:buClrTx/>
              <a:buSzTx/>
              <a:buFontTx/>
              <a:buNone/>
            </a:pPr>
            <a:fld id="{2492E75D-3A4A-4534-9122-53E33D120C58}" type="datetimeFigureOut">
              <a:rPr lang="fi-FI" smtClean="0">
                <a:solidFill>
                  <a:srgbClr val="FFFFFF"/>
                </a:solidFill>
                <a:latin typeface="Arial Narrow"/>
              </a:rPr>
              <a:pPr fontAlgn="auto">
                <a:spcBef>
                  <a:spcPts val="0"/>
                </a:spcBef>
                <a:spcAft>
                  <a:spcPts val="0"/>
                </a:spcAft>
                <a:buClrTx/>
                <a:buSzTx/>
                <a:buFontTx/>
                <a:buNone/>
              </a:pPr>
              <a:t>19.3.2014</a:t>
            </a:fld>
            <a:endParaRPr lang="fi-FI">
              <a:solidFill>
                <a:srgbClr val="FFFFFF"/>
              </a:solidFill>
              <a:latin typeface="Arial Narrow"/>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fontAlgn="auto">
              <a:spcBef>
                <a:spcPts val="0"/>
              </a:spcBef>
              <a:spcAft>
                <a:spcPts val="0"/>
              </a:spcAft>
              <a:buClrTx/>
              <a:buSzTx/>
              <a:buFontTx/>
              <a:buNone/>
            </a:pPr>
            <a:endParaRPr lang="fi-FI">
              <a:solidFill>
                <a:srgbClr val="FFFFFF"/>
              </a:solidFill>
              <a:latin typeface="Arial Narrow"/>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fontAlgn="auto">
              <a:spcBef>
                <a:spcPts val="0"/>
              </a:spcBef>
              <a:spcAft>
                <a:spcPts val="0"/>
              </a:spcAft>
              <a:buClrTx/>
              <a:buSzTx/>
              <a:buFontTx/>
              <a:buNone/>
            </a:pPr>
            <a:fld id="{BA13EE38-D04A-4B7C-8BBC-A7E192967018}" type="slidenum">
              <a:rPr lang="fi-FI" smtClean="0">
                <a:solidFill>
                  <a:srgbClr val="FFFFFF"/>
                </a:solidFill>
                <a:latin typeface="Arial Narrow"/>
              </a:rPr>
              <a:pPr fontAlgn="auto">
                <a:spcBef>
                  <a:spcPts val="0"/>
                </a:spcBef>
                <a:spcAft>
                  <a:spcPts val="0"/>
                </a:spcAft>
                <a:buClrTx/>
                <a:buSzTx/>
                <a:buFontTx/>
                <a:buNone/>
              </a:pPr>
              <a:t>‹#›</a:t>
            </a:fld>
            <a:endParaRPr lang="fi-FI">
              <a:solidFill>
                <a:srgbClr val="FFFFFF"/>
              </a:solidFill>
              <a:latin typeface="Arial Narrow"/>
            </a:endParaRPr>
          </a:p>
        </p:txBody>
      </p:sp>
    </p:spTree>
    <p:extLst>
      <p:ext uri="{BB962C8B-B14F-4D97-AF65-F5344CB8AC3E}">
        <p14:creationId xmlns:p14="http://schemas.microsoft.com/office/powerpoint/2010/main" val="28011364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i-FI" smtClean="0"/>
              <a:t>Muokkaa perustyyl. napsautt.</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fontAlgn="auto">
              <a:spcBef>
                <a:spcPts val="0"/>
              </a:spcBef>
              <a:spcAft>
                <a:spcPts val="0"/>
              </a:spcAft>
              <a:buClrTx/>
              <a:buSzTx/>
              <a:buFontTx/>
              <a:buNone/>
            </a:pPr>
            <a:fld id="{2492E75D-3A4A-4534-9122-53E33D120C58}" type="datetimeFigureOut">
              <a:rPr lang="fi-FI" smtClean="0">
                <a:solidFill>
                  <a:srgbClr val="FFFFFF"/>
                </a:solidFill>
                <a:latin typeface="Arial Narrow"/>
              </a:rPr>
              <a:pPr fontAlgn="auto">
                <a:spcBef>
                  <a:spcPts val="0"/>
                </a:spcBef>
                <a:spcAft>
                  <a:spcPts val="0"/>
                </a:spcAft>
                <a:buClrTx/>
                <a:buSzTx/>
                <a:buFontTx/>
                <a:buNone/>
              </a:pPr>
              <a:t>19.3.2014</a:t>
            </a:fld>
            <a:endParaRPr lang="fi-FI">
              <a:solidFill>
                <a:srgbClr val="FFFFFF"/>
              </a:solidFill>
              <a:latin typeface="Arial Narrow"/>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fontAlgn="auto">
              <a:spcBef>
                <a:spcPts val="0"/>
              </a:spcBef>
              <a:spcAft>
                <a:spcPts val="0"/>
              </a:spcAft>
              <a:buClrTx/>
              <a:buSzTx/>
              <a:buFontTx/>
              <a:buNone/>
            </a:pPr>
            <a:endParaRPr lang="fi-FI">
              <a:solidFill>
                <a:srgbClr val="FFFFFF"/>
              </a:solidFill>
              <a:latin typeface="Arial Narrow"/>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fontAlgn="auto">
              <a:spcBef>
                <a:spcPts val="0"/>
              </a:spcBef>
              <a:spcAft>
                <a:spcPts val="0"/>
              </a:spcAft>
              <a:buClrTx/>
              <a:buSzTx/>
              <a:buFontTx/>
              <a:buNone/>
            </a:pPr>
            <a:fld id="{BA13EE38-D04A-4B7C-8BBC-A7E192967018}" type="slidenum">
              <a:rPr lang="fi-FI" smtClean="0">
                <a:solidFill>
                  <a:srgbClr val="FFFFFF"/>
                </a:solidFill>
                <a:latin typeface="Arial Narrow"/>
              </a:rPr>
              <a:pPr fontAlgn="auto">
                <a:spcBef>
                  <a:spcPts val="0"/>
                </a:spcBef>
                <a:spcAft>
                  <a:spcPts val="0"/>
                </a:spcAft>
                <a:buClrTx/>
                <a:buSzTx/>
                <a:buFontTx/>
                <a:buNone/>
              </a:pPr>
              <a:t>‹#›</a:t>
            </a:fld>
            <a:endParaRPr lang="fi-FI">
              <a:solidFill>
                <a:srgbClr val="FFFFFF"/>
              </a:solidFill>
              <a:latin typeface="Arial Narrow"/>
            </a:endParaRPr>
          </a:p>
        </p:txBody>
      </p:sp>
    </p:spTree>
    <p:extLst>
      <p:ext uri="{BB962C8B-B14F-4D97-AF65-F5344CB8AC3E}">
        <p14:creationId xmlns:p14="http://schemas.microsoft.com/office/powerpoint/2010/main" val="3966943576"/>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i-FI" smtClean="0"/>
              <a:t>Muokkaa perustyyl. napsautt.</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fontAlgn="auto">
              <a:spcBef>
                <a:spcPts val="0"/>
              </a:spcBef>
              <a:spcAft>
                <a:spcPts val="0"/>
              </a:spcAft>
              <a:buClrTx/>
              <a:buSzTx/>
              <a:buFontTx/>
              <a:buNone/>
            </a:pPr>
            <a:fld id="{2492E75D-3A4A-4534-9122-53E33D120C58}" type="datetimeFigureOut">
              <a:rPr lang="fi-FI" smtClean="0">
                <a:solidFill>
                  <a:srgbClr val="FFFFFF"/>
                </a:solidFill>
                <a:latin typeface="Arial Narrow"/>
              </a:rPr>
              <a:pPr fontAlgn="auto">
                <a:spcBef>
                  <a:spcPts val="0"/>
                </a:spcBef>
                <a:spcAft>
                  <a:spcPts val="0"/>
                </a:spcAft>
                <a:buClrTx/>
                <a:buSzTx/>
                <a:buFontTx/>
                <a:buNone/>
              </a:pPr>
              <a:t>19.3.2014</a:t>
            </a:fld>
            <a:endParaRPr lang="fi-FI">
              <a:solidFill>
                <a:srgbClr val="FFFFFF"/>
              </a:solidFill>
              <a:latin typeface="Arial Narrow"/>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fontAlgn="auto">
              <a:spcBef>
                <a:spcPts val="0"/>
              </a:spcBef>
              <a:spcAft>
                <a:spcPts val="0"/>
              </a:spcAft>
              <a:buClrTx/>
              <a:buSzTx/>
              <a:buFontTx/>
              <a:buNone/>
            </a:pPr>
            <a:endParaRPr lang="fi-FI">
              <a:solidFill>
                <a:srgbClr val="FFFFFF"/>
              </a:solidFill>
              <a:latin typeface="Arial Narrow"/>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fontAlgn="auto">
              <a:spcBef>
                <a:spcPts val="0"/>
              </a:spcBef>
              <a:spcAft>
                <a:spcPts val="0"/>
              </a:spcAft>
              <a:buClrTx/>
              <a:buSzTx/>
              <a:buFontTx/>
              <a:buNone/>
            </a:pPr>
            <a:fld id="{BA13EE38-D04A-4B7C-8BBC-A7E192967018}" type="slidenum">
              <a:rPr lang="fi-FI" smtClean="0">
                <a:solidFill>
                  <a:srgbClr val="FFFFFF"/>
                </a:solidFill>
                <a:latin typeface="Arial Narrow"/>
              </a:rPr>
              <a:pPr fontAlgn="auto">
                <a:spcBef>
                  <a:spcPts val="0"/>
                </a:spcBef>
                <a:spcAft>
                  <a:spcPts val="0"/>
                </a:spcAft>
                <a:buClrTx/>
                <a:buSzTx/>
                <a:buFontTx/>
                <a:buNone/>
              </a:pPr>
              <a:t>‹#›</a:t>
            </a:fld>
            <a:endParaRPr lang="fi-FI">
              <a:solidFill>
                <a:srgbClr val="FFFFFF"/>
              </a:solidFill>
              <a:latin typeface="Arial Narrow"/>
            </a:endParaRPr>
          </a:p>
        </p:txBody>
      </p:sp>
    </p:spTree>
    <p:extLst>
      <p:ext uri="{BB962C8B-B14F-4D97-AF65-F5344CB8AC3E}">
        <p14:creationId xmlns:p14="http://schemas.microsoft.com/office/powerpoint/2010/main" val="3777495632"/>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fi-FI" smtClean="0"/>
              <a:t>Muokkaa perustyyl. napsautt.</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pPr fontAlgn="auto">
              <a:spcBef>
                <a:spcPts val="0"/>
              </a:spcBef>
              <a:spcAft>
                <a:spcPts val="0"/>
              </a:spcAft>
              <a:buClrTx/>
              <a:buSzTx/>
              <a:buFontTx/>
              <a:buNone/>
            </a:pPr>
            <a:fld id="{2492E75D-3A4A-4534-9122-53E33D120C58}" type="datetimeFigureOut">
              <a:rPr lang="fi-FI" smtClean="0">
                <a:solidFill>
                  <a:srgbClr val="FFFFFF"/>
                </a:solidFill>
                <a:latin typeface="Arial Narrow"/>
              </a:rPr>
              <a:pPr fontAlgn="auto">
                <a:spcBef>
                  <a:spcPts val="0"/>
                </a:spcBef>
                <a:spcAft>
                  <a:spcPts val="0"/>
                </a:spcAft>
                <a:buClrTx/>
                <a:buSzTx/>
                <a:buFontTx/>
                <a:buNone/>
              </a:pPr>
              <a:t>19.3.2014</a:t>
            </a:fld>
            <a:endParaRPr lang="fi-FI">
              <a:solidFill>
                <a:srgbClr val="FFFFFF"/>
              </a:solidFill>
              <a:latin typeface="Arial Narrow"/>
            </a:endParaRP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pPr fontAlgn="auto">
              <a:spcBef>
                <a:spcPts val="0"/>
              </a:spcBef>
              <a:spcAft>
                <a:spcPts val="0"/>
              </a:spcAft>
              <a:buClrTx/>
              <a:buSzTx/>
              <a:buFontTx/>
              <a:buNone/>
            </a:pPr>
            <a:endParaRPr lang="fi-FI">
              <a:solidFill>
                <a:srgbClr val="FFFFFF"/>
              </a:solidFill>
              <a:latin typeface="Arial Narrow"/>
            </a:endParaRP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pPr fontAlgn="auto">
              <a:spcBef>
                <a:spcPts val="0"/>
              </a:spcBef>
              <a:spcAft>
                <a:spcPts val="0"/>
              </a:spcAft>
              <a:buClrTx/>
              <a:buSzTx/>
              <a:buFontTx/>
              <a:buNone/>
            </a:pPr>
            <a:fld id="{BA13EE38-D04A-4B7C-8BBC-A7E192967018}" type="slidenum">
              <a:rPr lang="fi-FI" smtClean="0">
                <a:solidFill>
                  <a:srgbClr val="FFFFFF"/>
                </a:solidFill>
                <a:latin typeface="Arial Narrow"/>
              </a:rPr>
              <a:pPr fontAlgn="auto">
                <a:spcBef>
                  <a:spcPts val="0"/>
                </a:spcBef>
                <a:spcAft>
                  <a:spcPts val="0"/>
                </a:spcAft>
                <a:buClrTx/>
                <a:buSzTx/>
                <a:buFontTx/>
                <a:buNone/>
              </a:pPr>
              <a:t>‹#›</a:t>
            </a:fld>
            <a:endParaRPr lang="fi-FI">
              <a:solidFill>
                <a:srgbClr val="FFFFFF"/>
              </a:solidFill>
              <a:latin typeface="Arial Narrow"/>
            </a:endParaRPr>
          </a:p>
        </p:txBody>
      </p:sp>
    </p:spTree>
    <p:extLst>
      <p:ext uri="{BB962C8B-B14F-4D97-AF65-F5344CB8AC3E}">
        <p14:creationId xmlns:p14="http://schemas.microsoft.com/office/powerpoint/2010/main" val="846965703"/>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vimeo.com/sakury/sakustars2012"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mailto:susanna.agren@sakury.net"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Kuva 7" descr="Saku_kyltinpitaja_A8_RGB200.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188" y="4143375"/>
            <a:ext cx="187007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p:cNvSpPr txBox="1">
            <a:spLocks noChangeArrowheads="1"/>
          </p:cNvSpPr>
          <p:nvPr/>
        </p:nvSpPr>
        <p:spPr bwMode="auto">
          <a:xfrm rot="-660000">
            <a:off x="7313613" y="5638800"/>
            <a:ext cx="1828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algn="ctr" eaLnBrk="1" hangingPunct="1">
              <a:spcBef>
                <a:spcPct val="50000"/>
              </a:spcBef>
              <a:buFontTx/>
              <a:buNone/>
            </a:pPr>
            <a:r>
              <a:rPr lang="fi-FI" altLang="fi-FI" sz="2800">
                <a:solidFill>
                  <a:srgbClr val="8EAC44"/>
                </a:solidFill>
                <a:latin typeface="Bauhaus 93" pitchFamily="82" charset="0"/>
              </a:rPr>
              <a:t>MORO!</a:t>
            </a:r>
          </a:p>
        </p:txBody>
      </p:sp>
      <p:sp>
        <p:nvSpPr>
          <p:cNvPr id="2052" name="Text Box 6"/>
          <p:cNvSpPr txBox="1">
            <a:spLocks noChangeArrowheads="1"/>
          </p:cNvSpPr>
          <p:nvPr/>
        </p:nvSpPr>
        <p:spPr bwMode="auto">
          <a:xfrm>
            <a:off x="2540000" y="1033463"/>
            <a:ext cx="5076583" cy="1243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eaLnBrk="1" hangingPunct="1">
              <a:lnSpc>
                <a:spcPct val="85000"/>
              </a:lnSpc>
              <a:spcBef>
                <a:spcPct val="0"/>
              </a:spcBef>
              <a:buFontTx/>
              <a:buNone/>
            </a:pPr>
            <a:r>
              <a:rPr lang="fi-FI" altLang="fi-FI" sz="4400" dirty="0" smtClean="0">
                <a:solidFill>
                  <a:srgbClr val="8EAC44"/>
                </a:solidFill>
                <a:latin typeface="Impact" pitchFamily="34" charset="0"/>
              </a:rPr>
              <a:t>KULTTUURITOIMINNAN</a:t>
            </a:r>
            <a:br>
              <a:rPr lang="fi-FI" altLang="fi-FI" sz="4400" dirty="0" smtClean="0">
                <a:solidFill>
                  <a:srgbClr val="8EAC44"/>
                </a:solidFill>
                <a:latin typeface="Impact" pitchFamily="34" charset="0"/>
              </a:rPr>
            </a:br>
            <a:r>
              <a:rPr lang="fi-FI" altLang="fi-FI" sz="4400" dirty="0" smtClean="0">
                <a:solidFill>
                  <a:srgbClr val="8EAC44"/>
                </a:solidFill>
                <a:latin typeface="Impact" pitchFamily="34" charset="0"/>
              </a:rPr>
              <a:t>HYVÄT KÄYTÄNNÖT</a:t>
            </a:r>
            <a:endParaRPr lang="fi-FI" altLang="fi-FI" sz="4400" dirty="0">
              <a:solidFill>
                <a:srgbClr val="8EAC44"/>
              </a:solidFill>
              <a:latin typeface="Impact" pitchFamily="34" charset="0"/>
            </a:endParaRPr>
          </a:p>
        </p:txBody>
      </p:sp>
      <p:sp>
        <p:nvSpPr>
          <p:cNvPr id="2053" name="Text Box 8"/>
          <p:cNvSpPr txBox="1">
            <a:spLocks noChangeArrowheads="1"/>
          </p:cNvSpPr>
          <p:nvPr/>
        </p:nvSpPr>
        <p:spPr bwMode="auto">
          <a:xfrm>
            <a:off x="2590800" y="3681413"/>
            <a:ext cx="44958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eaLnBrk="1" hangingPunct="1">
              <a:lnSpc>
                <a:spcPct val="90000"/>
              </a:lnSpc>
              <a:buFontTx/>
              <a:buNone/>
              <a:defRPr/>
            </a:pPr>
            <a:r>
              <a:rPr lang="fi-FI" sz="2000" dirty="0" smtClean="0">
                <a:solidFill>
                  <a:schemeClr val="bg2">
                    <a:lumMod val="75000"/>
                  </a:schemeClr>
                </a:solidFill>
                <a:latin typeface="Tahoma" pitchFamily="34" charset="0"/>
                <a:ea typeface="Tahoma" pitchFamily="34" charset="0"/>
                <a:cs typeface="Tahoma" pitchFamily="34" charset="0"/>
              </a:rPr>
              <a:t>YHTEYSHENKILÖKOULUTUKSET</a:t>
            </a:r>
          </a:p>
          <a:p>
            <a:pPr eaLnBrk="1" hangingPunct="1">
              <a:lnSpc>
                <a:spcPct val="90000"/>
              </a:lnSpc>
              <a:buFontTx/>
              <a:buNone/>
              <a:defRPr/>
            </a:pPr>
            <a:endParaRPr lang="fi-FI" sz="2000" dirty="0" smtClean="0">
              <a:solidFill>
                <a:schemeClr val="bg2">
                  <a:lumMod val="75000"/>
                </a:schemeClr>
              </a:solidFill>
              <a:latin typeface="Tahoma" pitchFamily="34" charset="0"/>
              <a:ea typeface="Tahoma" pitchFamily="34" charset="0"/>
              <a:cs typeface="Tahoma" pitchFamily="34" charset="0"/>
            </a:endParaRPr>
          </a:p>
          <a:p>
            <a:pPr eaLnBrk="1" hangingPunct="1">
              <a:lnSpc>
                <a:spcPct val="90000"/>
              </a:lnSpc>
              <a:buFontTx/>
              <a:buNone/>
              <a:defRPr/>
            </a:pPr>
            <a:r>
              <a:rPr lang="fi-FI" sz="2000" dirty="0" smtClean="0">
                <a:solidFill>
                  <a:schemeClr val="bg2">
                    <a:lumMod val="75000"/>
                  </a:schemeClr>
                </a:solidFill>
                <a:latin typeface="Tahoma" pitchFamily="34" charset="0"/>
                <a:ea typeface="Tahoma" pitchFamily="34" charset="0"/>
                <a:cs typeface="Tahoma" pitchFamily="34" charset="0"/>
              </a:rPr>
              <a:t>Kevät 2014</a:t>
            </a:r>
          </a:p>
          <a:p>
            <a:pPr eaLnBrk="1" hangingPunct="1">
              <a:lnSpc>
                <a:spcPct val="90000"/>
              </a:lnSpc>
              <a:buFontTx/>
              <a:buNone/>
              <a:defRPr/>
            </a:pPr>
            <a:endParaRPr lang="fi-FI" sz="2000" dirty="0" smtClean="0">
              <a:solidFill>
                <a:schemeClr val="bg2">
                  <a:lumMod val="75000"/>
                </a:schemeClr>
              </a:solidFill>
              <a:latin typeface="Tahoma" pitchFamily="34" charset="0"/>
              <a:ea typeface="Tahoma" pitchFamily="34" charset="0"/>
              <a:cs typeface="Tahoma" pitchFamily="34" charset="0"/>
            </a:endParaRPr>
          </a:p>
          <a:p>
            <a:pPr eaLnBrk="1" hangingPunct="1">
              <a:lnSpc>
                <a:spcPct val="90000"/>
              </a:lnSpc>
              <a:buFontTx/>
              <a:buNone/>
              <a:defRPr/>
            </a:pPr>
            <a:endParaRPr lang="fi-FI" sz="2000" dirty="0" smtClean="0">
              <a:solidFill>
                <a:schemeClr val="bg2">
                  <a:lumMod val="75000"/>
                </a:schemeClr>
              </a:solidFill>
              <a:latin typeface="Tahoma" pitchFamily="34" charset="0"/>
              <a:ea typeface="Tahoma" pitchFamily="34" charset="0"/>
              <a:cs typeface="Tahoma" pitchFamily="34" charset="0"/>
            </a:endParaRPr>
          </a:p>
          <a:p>
            <a:pPr eaLnBrk="1" hangingPunct="1">
              <a:lnSpc>
                <a:spcPct val="90000"/>
              </a:lnSpc>
              <a:buFontTx/>
              <a:buNone/>
              <a:defRPr/>
            </a:pPr>
            <a:endParaRPr lang="fi-FI" sz="2000" dirty="0" smtClean="0">
              <a:solidFill>
                <a:schemeClr val="bg2">
                  <a:lumMod val="75000"/>
                </a:schemeClr>
              </a:solidFill>
              <a:latin typeface="Tahoma" pitchFamily="34" charset="0"/>
              <a:ea typeface="Tahoma" pitchFamily="34" charset="0"/>
              <a:cs typeface="Tahoma" pitchFamily="34" charset="0"/>
            </a:endParaRPr>
          </a:p>
          <a:p>
            <a:pPr eaLnBrk="1" hangingPunct="1">
              <a:lnSpc>
                <a:spcPct val="90000"/>
              </a:lnSpc>
              <a:buFontTx/>
              <a:buNone/>
              <a:defRPr/>
            </a:pPr>
            <a:r>
              <a:rPr lang="fi-FI" sz="2000" dirty="0" smtClean="0">
                <a:solidFill>
                  <a:schemeClr val="bg2">
                    <a:lumMod val="75000"/>
                  </a:schemeClr>
                </a:solidFill>
                <a:latin typeface="Tahoma" pitchFamily="34" charset="0"/>
                <a:ea typeface="Tahoma" pitchFamily="34" charset="0"/>
                <a:cs typeface="Tahoma" pitchFamily="34" charset="0"/>
              </a:rPr>
              <a:t>Suomen ammatillisen koulutuksen</a:t>
            </a:r>
            <a:br>
              <a:rPr lang="fi-FI" sz="2000" dirty="0" smtClean="0">
                <a:solidFill>
                  <a:schemeClr val="bg2">
                    <a:lumMod val="75000"/>
                  </a:schemeClr>
                </a:solidFill>
                <a:latin typeface="Tahoma" pitchFamily="34" charset="0"/>
                <a:ea typeface="Tahoma" pitchFamily="34" charset="0"/>
                <a:cs typeface="Tahoma" pitchFamily="34" charset="0"/>
              </a:rPr>
            </a:br>
            <a:r>
              <a:rPr lang="fi-FI" sz="2000" dirty="0" smtClean="0">
                <a:solidFill>
                  <a:schemeClr val="bg2">
                    <a:lumMod val="75000"/>
                  </a:schemeClr>
                </a:solidFill>
                <a:latin typeface="Tahoma" pitchFamily="34" charset="0"/>
                <a:ea typeface="Tahoma" pitchFamily="34" charset="0"/>
                <a:cs typeface="Tahoma" pitchFamily="34" charset="0"/>
              </a:rPr>
              <a:t>kulttuuri- ja urheiluliitto, SAKU ry</a:t>
            </a:r>
          </a:p>
          <a:p>
            <a:pPr eaLnBrk="1" hangingPunct="1">
              <a:lnSpc>
                <a:spcPct val="90000"/>
              </a:lnSpc>
              <a:buFontTx/>
              <a:buNone/>
              <a:defRPr/>
            </a:pPr>
            <a:r>
              <a:rPr lang="fi-FI" sz="2000" dirty="0" err="1" smtClean="0">
                <a:solidFill>
                  <a:schemeClr val="bg2">
                    <a:lumMod val="75000"/>
                  </a:schemeClr>
                </a:solidFill>
                <a:latin typeface="Tahoma" pitchFamily="34" charset="0"/>
                <a:ea typeface="Tahoma" pitchFamily="34" charset="0"/>
                <a:cs typeface="Tahoma" pitchFamily="34" charset="0"/>
              </a:rPr>
              <a:t>www.sakury.net</a:t>
            </a:r>
            <a:r>
              <a:rPr lang="fi-FI" sz="2000" dirty="0" smtClean="0">
                <a:solidFill>
                  <a:schemeClr val="bg2">
                    <a:lumMod val="75000"/>
                  </a:schemeClr>
                </a:solidFill>
                <a:latin typeface="Tahoma" pitchFamily="34" charset="0"/>
                <a:ea typeface="Tahoma" pitchFamily="34" charset="0"/>
                <a:cs typeface="Tahoma" pitchFamily="34" charset="0"/>
              </a:rPr>
              <a:t>	    </a:t>
            </a:r>
            <a:r>
              <a:rPr lang="fi-FI" sz="2000" dirty="0" err="1" smtClean="0">
                <a:solidFill>
                  <a:schemeClr val="bg2">
                    <a:lumMod val="75000"/>
                  </a:schemeClr>
                </a:solidFill>
                <a:latin typeface="Tahoma" pitchFamily="34" charset="0"/>
                <a:ea typeface="Tahoma" pitchFamily="34" charset="0"/>
                <a:cs typeface="Tahoma" pitchFamily="34" charset="0"/>
              </a:rPr>
              <a:t>www.alpo.fi</a:t>
            </a:r>
            <a:endParaRPr lang="fi-FI" sz="2000" dirty="0" smtClean="0">
              <a:solidFill>
                <a:schemeClr val="bg2">
                  <a:lumMod val="75000"/>
                </a:schemeClr>
              </a:solidFill>
              <a:latin typeface="Tahoma" pitchFamily="34" charset="0"/>
              <a:ea typeface="Tahoma" pitchFamily="34" charset="0"/>
              <a:cs typeface="Tahoma"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2985" y="1655171"/>
            <a:ext cx="2447196" cy="231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781800" y="0"/>
            <a:ext cx="2362200" cy="6858000"/>
          </a:xfrm>
          <a:prstGeom prst="rect">
            <a:avLst/>
          </a:prstGeom>
          <a:gradFill rotWithShape="0">
            <a:gsLst>
              <a:gs pos="0">
                <a:srgbClr val="E6FFA1"/>
              </a:gs>
              <a:gs pos="100000">
                <a:srgbClr val="8EAC4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eaLnBrk="1" hangingPunct="1"/>
            <a:endParaRPr lang="fi-FI" altLang="fi-FI"/>
          </a:p>
        </p:txBody>
      </p:sp>
      <p:pic>
        <p:nvPicPr>
          <p:cNvPr id="5123" name="Picture 5" descr="C:\Documents and Settings\Acer\Omat tiedostot\Viestintätoimisto\SAKU\Visuaaliset\Uusi PPT\Kuvat\kulttuuri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1175" y="0"/>
            <a:ext cx="228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p:cNvSpPr>
            <a:spLocks noGrp="1" noChangeArrowheads="1"/>
          </p:cNvSpPr>
          <p:nvPr>
            <p:ph type="title"/>
          </p:nvPr>
        </p:nvSpPr>
        <p:spPr>
          <a:xfrm>
            <a:off x="2051050" y="188913"/>
            <a:ext cx="4730750" cy="1143000"/>
          </a:xfrm>
        </p:spPr>
        <p:txBody>
          <a:bodyPr/>
          <a:lstStyle/>
          <a:p>
            <a:r>
              <a:rPr lang="fi-FI" altLang="fi-FI" sz="2800" dirty="0" smtClean="0">
                <a:latin typeface="Impact" pitchFamily="34" charset="0"/>
              </a:rPr>
              <a:t>SAKUstars oppimisen tukena: Case Salpaus</a:t>
            </a:r>
          </a:p>
        </p:txBody>
      </p:sp>
      <p:sp>
        <p:nvSpPr>
          <p:cNvPr id="5125" name="Rectangle 3"/>
          <p:cNvSpPr>
            <a:spLocks noGrp="1" noChangeArrowheads="1"/>
          </p:cNvSpPr>
          <p:nvPr>
            <p:ph idx="1"/>
          </p:nvPr>
        </p:nvSpPr>
        <p:spPr>
          <a:xfrm>
            <a:off x="2286000" y="1412875"/>
            <a:ext cx="4419600" cy="5040313"/>
          </a:xfrm>
        </p:spPr>
        <p:txBody>
          <a:bodyPr/>
          <a:lstStyle/>
          <a:p>
            <a:pPr>
              <a:lnSpc>
                <a:spcPct val="100000"/>
              </a:lnSpc>
            </a:pPr>
            <a:r>
              <a:rPr lang="fi-FI" altLang="fi-FI" sz="1800" dirty="0" smtClean="0">
                <a:latin typeface="Tahoma" pitchFamily="34" charset="0"/>
                <a:cs typeface="Tahoma" pitchFamily="34" charset="0"/>
              </a:rPr>
              <a:t>Unelmien </a:t>
            </a:r>
            <a:r>
              <a:rPr lang="fi-FI" altLang="fi-FI" sz="1800" dirty="0" err="1" smtClean="0">
                <a:latin typeface="Tahoma" pitchFamily="34" charset="0"/>
                <a:cs typeface="Tahoma" pitchFamily="34" charset="0"/>
              </a:rPr>
              <a:t>Amis</a:t>
            </a:r>
            <a:r>
              <a:rPr lang="fi-FI" altLang="fi-FI" sz="1800" dirty="0" smtClean="0">
                <a:latin typeface="Tahoma" pitchFamily="34" charset="0"/>
                <a:cs typeface="Tahoma" pitchFamily="34" charset="0"/>
              </a:rPr>
              <a:t> rakentui yhteistyöllä</a:t>
            </a:r>
          </a:p>
          <a:p>
            <a:pPr>
              <a:lnSpc>
                <a:spcPct val="100000"/>
              </a:lnSpc>
            </a:pPr>
            <a:r>
              <a:rPr lang="fi-FI" altLang="fi-FI" sz="1800" dirty="0" smtClean="0">
                <a:latin typeface="Tahoma" pitchFamily="34" charset="0"/>
                <a:cs typeface="Tahoma" pitchFamily="34" charset="0"/>
              </a:rPr>
              <a:t>kilpailujen järjestelyt olivat monella alalla osa opetusta, ja opiskelijat pääsivät oppimaan todellisissa työelämän olosuhteissa</a:t>
            </a:r>
          </a:p>
          <a:p>
            <a:pPr>
              <a:lnSpc>
                <a:spcPct val="100000"/>
              </a:lnSpc>
            </a:pPr>
            <a:r>
              <a:rPr lang="fi-FI" altLang="fi-FI" sz="1800" dirty="0" smtClean="0">
                <a:latin typeface="Tahoma" pitchFamily="34" charset="0"/>
                <a:cs typeface="Tahoma" pitchFamily="34" charset="0"/>
              </a:rPr>
              <a:t>opiskelijat suunnittelivat kokonaan itse tapahtumien </a:t>
            </a:r>
          </a:p>
          <a:p>
            <a:pPr lvl="1">
              <a:lnSpc>
                <a:spcPct val="100000"/>
              </a:lnSpc>
            </a:pPr>
            <a:r>
              <a:rPr lang="fi-FI" altLang="fi-FI" sz="1800" dirty="0" smtClean="0">
                <a:latin typeface="Tahoma" pitchFamily="34" charset="0"/>
                <a:cs typeface="Tahoma" pitchFamily="34" charset="0"/>
              </a:rPr>
              <a:t>ajolistat</a:t>
            </a:r>
          </a:p>
          <a:p>
            <a:pPr lvl="1">
              <a:lnSpc>
                <a:spcPct val="100000"/>
              </a:lnSpc>
            </a:pPr>
            <a:r>
              <a:rPr lang="fi-FI" altLang="fi-FI" sz="1800" dirty="0" smtClean="0">
                <a:latin typeface="Tahoma" pitchFamily="34" charset="0"/>
                <a:cs typeface="Tahoma" pitchFamily="34" charset="0"/>
              </a:rPr>
              <a:t>esiintyjät muutamaa valittua lukuun ottamatta</a:t>
            </a:r>
          </a:p>
          <a:p>
            <a:pPr lvl="1">
              <a:lnSpc>
                <a:spcPct val="100000"/>
              </a:lnSpc>
            </a:pPr>
            <a:r>
              <a:rPr lang="fi-FI" altLang="fi-FI" sz="1800" dirty="0" smtClean="0">
                <a:latin typeface="Tahoma" pitchFamily="34" charset="0"/>
                <a:cs typeface="Tahoma" pitchFamily="34" charset="0"/>
              </a:rPr>
              <a:t>musiikin </a:t>
            </a:r>
          </a:p>
          <a:p>
            <a:pPr lvl="1">
              <a:lnSpc>
                <a:spcPct val="100000"/>
              </a:lnSpc>
            </a:pPr>
            <a:r>
              <a:rPr lang="fi-FI" altLang="fi-FI" sz="1800" dirty="0" smtClean="0">
                <a:latin typeface="Tahoma" pitchFamily="34" charset="0"/>
                <a:cs typeface="Tahoma" pitchFamily="34" charset="0"/>
              </a:rPr>
              <a:t>tiivis yhteistyö tekniikan kanssa</a:t>
            </a:r>
          </a:p>
          <a:p>
            <a:pPr>
              <a:lnSpc>
                <a:spcPct val="100000"/>
              </a:lnSpc>
            </a:pPr>
            <a:r>
              <a:rPr lang="fi-FI" altLang="fi-FI" sz="1800" dirty="0" smtClean="0">
                <a:latin typeface="Tahoma" pitchFamily="34" charset="0"/>
                <a:cs typeface="Tahoma" pitchFamily="34" charset="0"/>
              </a:rPr>
              <a:t>kisatoimisto toteutettiin opinnäytetyönä: matkailuvirkailijat ja matkailupalveluiden tuottajat.</a:t>
            </a:r>
          </a:p>
        </p:txBody>
      </p:sp>
    </p:spTree>
  </p:cSld>
  <p:clrMapOvr>
    <a:masterClrMapping/>
  </p:clrMapOvr>
  <p:transition spd="slow">
    <p:push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70" y="12963"/>
            <a:ext cx="4592041" cy="68357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2771" y="0"/>
            <a:ext cx="4561230" cy="6848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uorakulmio 3"/>
          <p:cNvSpPr/>
          <p:nvPr/>
        </p:nvSpPr>
        <p:spPr>
          <a:xfrm>
            <a:off x="2308454" y="260648"/>
            <a:ext cx="5354030" cy="2585323"/>
          </a:xfrm>
          <a:prstGeom prst="rect">
            <a:avLst/>
          </a:prstGeom>
          <a:noFill/>
        </p:spPr>
        <p:txBody>
          <a:bodyPr wrap="none" lIns="91440" tIns="45720" rIns="91440" bIns="45720">
            <a:spAutoFit/>
          </a:bodyPr>
          <a:lstStyle/>
          <a:p>
            <a:pPr algn="ctr">
              <a:spcBef>
                <a:spcPts val="0"/>
              </a:spcBef>
              <a:buNone/>
            </a:pPr>
            <a:r>
              <a:rPr lang="fi-FI"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IDEOITA KARSINTAKISOJEN</a:t>
            </a:r>
          </a:p>
          <a:p>
            <a:pPr algn="ctr">
              <a:spcBef>
                <a:spcPts val="0"/>
              </a:spcBef>
              <a:buNone/>
            </a:pPr>
            <a:r>
              <a:rPr lang="fi-FI"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JA KULTTUURITOIMINNAN </a:t>
            </a:r>
          </a:p>
          <a:p>
            <a:pPr algn="ctr">
              <a:spcBef>
                <a:spcPts val="0"/>
              </a:spcBef>
              <a:buNone/>
            </a:pPr>
            <a:r>
              <a:rPr lang="fi-FI"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JÄRJESTÄMISEEN</a:t>
            </a:r>
            <a:endParaRPr lang="fi-FI"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21072670"/>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6781800" y="0"/>
            <a:ext cx="2362200" cy="6858000"/>
          </a:xfrm>
          <a:prstGeom prst="rect">
            <a:avLst/>
          </a:prstGeom>
          <a:gradFill rotWithShape="0">
            <a:gsLst>
              <a:gs pos="0">
                <a:srgbClr val="E6FFA1"/>
              </a:gs>
              <a:gs pos="100000">
                <a:srgbClr val="8EAC4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eaLnBrk="1" hangingPunct="1"/>
            <a:endParaRPr lang="fi-FI" altLang="fi-FI"/>
          </a:p>
        </p:txBody>
      </p:sp>
      <p:sp>
        <p:nvSpPr>
          <p:cNvPr id="4100" name="Rectangle 2"/>
          <p:cNvSpPr>
            <a:spLocks noGrp="1" noChangeArrowheads="1"/>
          </p:cNvSpPr>
          <p:nvPr>
            <p:ph type="title"/>
          </p:nvPr>
        </p:nvSpPr>
        <p:spPr>
          <a:xfrm>
            <a:off x="2051050" y="188913"/>
            <a:ext cx="4730750" cy="1143000"/>
          </a:xfrm>
        </p:spPr>
        <p:txBody>
          <a:bodyPr/>
          <a:lstStyle/>
          <a:p>
            <a:r>
              <a:rPr lang="fi-FI" altLang="fi-FI" sz="2800" dirty="0" err="1" smtClean="0">
                <a:latin typeface="Impact" pitchFamily="34" charset="0"/>
              </a:rPr>
              <a:t>Sedustars</a:t>
            </a:r>
            <a:endParaRPr lang="fi-FI" altLang="fi-FI" sz="2800" dirty="0" smtClean="0">
              <a:latin typeface="Impact" pitchFamily="34" charset="0"/>
            </a:endParaRPr>
          </a:p>
        </p:txBody>
      </p:sp>
      <p:sp>
        <p:nvSpPr>
          <p:cNvPr id="4101" name="Rectangle 3"/>
          <p:cNvSpPr>
            <a:spLocks noGrp="1" noChangeArrowheads="1"/>
          </p:cNvSpPr>
          <p:nvPr>
            <p:ph idx="1"/>
          </p:nvPr>
        </p:nvSpPr>
        <p:spPr>
          <a:xfrm>
            <a:off x="2286000" y="1412875"/>
            <a:ext cx="4419600" cy="5040313"/>
          </a:xfrm>
        </p:spPr>
        <p:txBody>
          <a:bodyPr/>
          <a:lstStyle/>
          <a:p>
            <a:r>
              <a:rPr lang="fi-FI" altLang="fi-FI" sz="1800" dirty="0" smtClean="0">
                <a:latin typeface="Tahoma" pitchFamily="34" charset="0"/>
                <a:cs typeface="Tahoma" pitchFamily="34" charset="0"/>
              </a:rPr>
              <a:t>kenraaliharjoitus kahdelle tulevalle tapahtumalle. </a:t>
            </a:r>
          </a:p>
          <a:p>
            <a:r>
              <a:rPr lang="fi-FI" altLang="fi-FI" sz="1800" dirty="0">
                <a:latin typeface="Tahoma" pitchFamily="34" charset="0"/>
                <a:cs typeface="Tahoma" pitchFamily="34" charset="0"/>
              </a:rPr>
              <a:t>t</a:t>
            </a:r>
            <a:r>
              <a:rPr lang="fi-FI" altLang="fi-FI" sz="1800" dirty="0" smtClean="0">
                <a:latin typeface="Tahoma" pitchFamily="34" charset="0"/>
                <a:cs typeface="Tahoma" pitchFamily="34" charset="0"/>
              </a:rPr>
              <a:t>ekniikkaa harjoitettiin </a:t>
            </a:r>
            <a:r>
              <a:rPr lang="fi-FI" altLang="fi-FI" sz="1800" dirty="0" err="1" smtClean="0">
                <a:latin typeface="Tahoma" pitchFamily="34" charset="0"/>
                <a:cs typeface="Tahoma" pitchFamily="34" charset="0"/>
              </a:rPr>
              <a:t>YaRockSM-kisoja</a:t>
            </a:r>
            <a:r>
              <a:rPr lang="fi-FI" altLang="fi-FI" sz="1800" dirty="0" smtClean="0">
                <a:latin typeface="Tahoma" pitchFamily="34" charset="0"/>
                <a:cs typeface="Tahoma" pitchFamily="34" charset="0"/>
              </a:rPr>
              <a:t> varten ja esiintyjiä </a:t>
            </a:r>
            <a:r>
              <a:rPr lang="fi-FI" altLang="fi-FI" sz="1800" dirty="0" err="1" smtClean="0">
                <a:latin typeface="Tahoma" pitchFamily="34" charset="0"/>
                <a:cs typeface="Tahoma" pitchFamily="34" charset="0"/>
              </a:rPr>
              <a:t>SAKUstars-kisoja</a:t>
            </a:r>
            <a:r>
              <a:rPr lang="fi-FI" altLang="fi-FI" sz="1800" dirty="0" smtClean="0">
                <a:latin typeface="Tahoma" pitchFamily="34" charset="0"/>
                <a:cs typeface="Tahoma" pitchFamily="34" charset="0"/>
              </a:rPr>
              <a:t> varten</a:t>
            </a:r>
          </a:p>
          <a:p>
            <a:r>
              <a:rPr lang="fi-FI" altLang="fi-FI" sz="1800" dirty="0" smtClean="0">
                <a:latin typeface="Tahoma" pitchFamily="34" charset="0"/>
                <a:cs typeface="Tahoma" pitchFamily="34" charset="0"/>
              </a:rPr>
              <a:t>tuomaristo: yksi opiskelija, yksi henkilöstön jäsen ja kaksi ulkopuolista tuomaria</a:t>
            </a:r>
          </a:p>
          <a:p>
            <a:r>
              <a:rPr lang="fi-FI" altLang="fi-FI" sz="1800" dirty="0">
                <a:latin typeface="Tahoma" pitchFamily="34" charset="0"/>
                <a:cs typeface="Tahoma" pitchFamily="34" charset="0"/>
              </a:rPr>
              <a:t>ä</a:t>
            </a:r>
            <a:r>
              <a:rPr lang="fi-FI" altLang="fi-FI" sz="1800" dirty="0" smtClean="0">
                <a:latin typeface="Tahoma" pitchFamily="34" charset="0"/>
                <a:cs typeface="Tahoma" pitchFamily="34" charset="0"/>
              </a:rPr>
              <a:t>äni-, valo-, video- ja mediatekniikan toteutti oppilaitoksen elektroniikkalinja</a:t>
            </a:r>
          </a:p>
        </p:txBody>
      </p:sp>
      <p:pic>
        <p:nvPicPr>
          <p:cNvPr id="2868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1345" y="-8012"/>
            <a:ext cx="2295525"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404264767"/>
      </p:ext>
    </p:extLst>
  </p:cSld>
  <p:clrMapOvr>
    <a:masterClrMapping/>
  </p:clrMapOvr>
  <p:transition spd="slow">
    <p:push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781800" y="0"/>
            <a:ext cx="2362200" cy="6858000"/>
          </a:xfrm>
          <a:prstGeom prst="rect">
            <a:avLst/>
          </a:prstGeom>
          <a:gradFill rotWithShape="0">
            <a:gsLst>
              <a:gs pos="0">
                <a:srgbClr val="E6FFA1"/>
              </a:gs>
              <a:gs pos="100000">
                <a:srgbClr val="8EAC4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eaLnBrk="1" hangingPunct="1"/>
            <a:endParaRPr lang="fi-FI" altLang="fi-FI"/>
          </a:p>
        </p:txBody>
      </p:sp>
      <p:sp>
        <p:nvSpPr>
          <p:cNvPr id="5124" name="Rectangle 2"/>
          <p:cNvSpPr>
            <a:spLocks noGrp="1" noChangeArrowheads="1"/>
          </p:cNvSpPr>
          <p:nvPr>
            <p:ph type="title"/>
          </p:nvPr>
        </p:nvSpPr>
        <p:spPr>
          <a:xfrm>
            <a:off x="2051050" y="188913"/>
            <a:ext cx="4730750" cy="1143000"/>
          </a:xfrm>
        </p:spPr>
        <p:txBody>
          <a:bodyPr/>
          <a:lstStyle/>
          <a:p>
            <a:r>
              <a:rPr lang="fi-FI" altLang="fi-FI" sz="2800" dirty="0" err="1" smtClean="0">
                <a:latin typeface="Impact" pitchFamily="34" charset="0"/>
              </a:rPr>
              <a:t>OSAOstars</a:t>
            </a:r>
            <a:endParaRPr lang="fi-FI" altLang="fi-FI" sz="2800" dirty="0" smtClean="0">
              <a:latin typeface="Impact" pitchFamily="34" charset="0"/>
            </a:endParaRPr>
          </a:p>
        </p:txBody>
      </p:sp>
      <p:sp>
        <p:nvSpPr>
          <p:cNvPr id="5125" name="Rectangle 3"/>
          <p:cNvSpPr>
            <a:spLocks noGrp="1" noChangeArrowheads="1"/>
          </p:cNvSpPr>
          <p:nvPr>
            <p:ph idx="1"/>
          </p:nvPr>
        </p:nvSpPr>
        <p:spPr>
          <a:xfrm>
            <a:off x="2286000" y="1412875"/>
            <a:ext cx="4419600" cy="5040313"/>
          </a:xfrm>
        </p:spPr>
        <p:txBody>
          <a:bodyPr/>
          <a:lstStyle/>
          <a:p>
            <a:pPr>
              <a:lnSpc>
                <a:spcPct val="100000"/>
              </a:lnSpc>
            </a:pPr>
            <a:r>
              <a:rPr lang="fi-FI" altLang="fi-FI" sz="1800" dirty="0" smtClean="0">
                <a:latin typeface="Tahoma" pitchFamily="34" charset="0"/>
                <a:cs typeface="Tahoma" pitchFamily="34" charset="0"/>
              </a:rPr>
              <a:t>OSAOn kaikille opiskelijoille suunnattu kulttuurikatselmus (musiikki, </a:t>
            </a:r>
            <a:r>
              <a:rPr lang="fi-FI" altLang="fi-FI" sz="1800" dirty="0" err="1" smtClean="0">
                <a:latin typeface="Tahoma" pitchFamily="34" charset="0"/>
                <a:cs typeface="Tahoma" pitchFamily="34" charset="0"/>
              </a:rPr>
              <a:t>talent</a:t>
            </a:r>
            <a:r>
              <a:rPr lang="fi-FI" altLang="fi-FI" sz="1800" dirty="0" smtClean="0">
                <a:latin typeface="Tahoma" pitchFamily="34" charset="0"/>
                <a:cs typeface="Tahoma" pitchFamily="34" charset="0"/>
              </a:rPr>
              <a:t> jne.)</a:t>
            </a:r>
          </a:p>
          <a:p>
            <a:pPr>
              <a:lnSpc>
                <a:spcPct val="100000"/>
              </a:lnSpc>
            </a:pPr>
            <a:r>
              <a:rPr lang="fi-FI" altLang="fi-FI" sz="1800" dirty="0" smtClean="0">
                <a:latin typeface="Tahoma" pitchFamily="34" charset="0"/>
                <a:cs typeface="Tahoma" pitchFamily="34" charset="0"/>
              </a:rPr>
              <a:t>ei ole varsinaisesti kilpailu, vaan kaikilla on mahdollisuus esiintyä</a:t>
            </a:r>
          </a:p>
          <a:p>
            <a:pPr>
              <a:lnSpc>
                <a:spcPct val="100000"/>
              </a:lnSpc>
            </a:pPr>
            <a:r>
              <a:rPr lang="fi-FI" altLang="fi-FI" sz="1800" dirty="0" smtClean="0">
                <a:latin typeface="Tahoma" pitchFamily="34" charset="0"/>
                <a:cs typeface="Tahoma" pitchFamily="34" charset="0"/>
              </a:rPr>
              <a:t>esityksiä on arvioimassa raati, joka antaa palautteen kaikille esiintyjille</a:t>
            </a:r>
          </a:p>
          <a:p>
            <a:pPr>
              <a:lnSpc>
                <a:spcPct val="100000"/>
              </a:lnSpc>
            </a:pPr>
            <a:r>
              <a:rPr lang="fi-FI" altLang="fi-FI" sz="1800" dirty="0" smtClean="0">
                <a:latin typeface="Tahoma" pitchFamily="34" charset="0"/>
                <a:cs typeface="Tahoma" pitchFamily="34" charset="0"/>
              </a:rPr>
              <a:t>tapahtuman valmisteluihin voivat työaikaansa käyttää kaksi OSAOn liikuntakoordinaattoria sekä yksi liikunnanohjaajaharjoittelija</a:t>
            </a:r>
          </a:p>
          <a:p>
            <a:pPr>
              <a:lnSpc>
                <a:spcPct val="100000"/>
              </a:lnSpc>
            </a:pPr>
            <a:endParaRPr lang="fi-FI" altLang="fi-FI" sz="1800" dirty="0" smtClean="0">
              <a:latin typeface="Tahoma" pitchFamily="34" charset="0"/>
              <a:cs typeface="Tahoma" pitchFamily="34" charset="0"/>
            </a:endParaRPr>
          </a:p>
        </p:txBody>
      </p:sp>
      <p:pic>
        <p:nvPicPr>
          <p:cNvPr id="307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2853"/>
            <a:ext cx="2362200" cy="68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403317270"/>
      </p:ext>
    </p:extLst>
  </p:cSld>
  <p:clrMapOvr>
    <a:masterClrMapping/>
  </p:clrMapOvr>
  <p:transition spd="slow">
    <p:push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6781800" y="0"/>
            <a:ext cx="2362200" cy="6858000"/>
          </a:xfrm>
          <a:prstGeom prst="rect">
            <a:avLst/>
          </a:prstGeom>
          <a:gradFill rotWithShape="0">
            <a:gsLst>
              <a:gs pos="0">
                <a:srgbClr val="E6FFA1"/>
              </a:gs>
              <a:gs pos="100000">
                <a:srgbClr val="8EAC4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eaLnBrk="1" hangingPunct="1"/>
            <a:endParaRPr lang="fi-FI" altLang="fi-FI"/>
          </a:p>
        </p:txBody>
      </p:sp>
      <p:sp>
        <p:nvSpPr>
          <p:cNvPr id="4100" name="Rectangle 2"/>
          <p:cNvSpPr>
            <a:spLocks noGrp="1" noChangeArrowheads="1"/>
          </p:cNvSpPr>
          <p:nvPr>
            <p:ph type="title"/>
          </p:nvPr>
        </p:nvSpPr>
        <p:spPr>
          <a:xfrm>
            <a:off x="2051050" y="188913"/>
            <a:ext cx="4730750" cy="1143000"/>
          </a:xfrm>
        </p:spPr>
        <p:txBody>
          <a:bodyPr/>
          <a:lstStyle/>
          <a:p>
            <a:r>
              <a:rPr lang="fi-FI" altLang="fi-FI" sz="2800" dirty="0" smtClean="0">
                <a:latin typeface="Impact" pitchFamily="34" charset="0"/>
              </a:rPr>
              <a:t>Karaokekarsinnat Salpauksessa </a:t>
            </a:r>
            <a:r>
              <a:rPr lang="fi-FI" altLang="fi-FI" sz="2800" dirty="0" err="1" smtClean="0">
                <a:latin typeface="Impact" pitchFamily="34" charset="0"/>
              </a:rPr>
              <a:t>SAKUstarsiin</a:t>
            </a:r>
            <a:endParaRPr lang="fi-FI" altLang="fi-FI" sz="2800" dirty="0" smtClean="0">
              <a:latin typeface="Impact" pitchFamily="34" charset="0"/>
            </a:endParaRPr>
          </a:p>
        </p:txBody>
      </p:sp>
      <p:sp>
        <p:nvSpPr>
          <p:cNvPr id="4101" name="Rectangle 3"/>
          <p:cNvSpPr>
            <a:spLocks noGrp="1" noChangeArrowheads="1"/>
          </p:cNvSpPr>
          <p:nvPr>
            <p:ph idx="1"/>
          </p:nvPr>
        </p:nvSpPr>
        <p:spPr>
          <a:xfrm>
            <a:off x="2286000" y="1412875"/>
            <a:ext cx="4419600" cy="5040313"/>
          </a:xfrm>
        </p:spPr>
        <p:txBody>
          <a:bodyPr/>
          <a:lstStyle/>
          <a:p>
            <a:pPr>
              <a:lnSpc>
                <a:spcPct val="100000"/>
              </a:lnSpc>
            </a:pPr>
            <a:r>
              <a:rPr lang="fi-FI" altLang="fi-FI" sz="1800" dirty="0" smtClean="0">
                <a:latin typeface="Tahoma" pitchFamily="34" charset="0"/>
                <a:cs typeface="Tahoma" pitchFamily="34" charset="0"/>
              </a:rPr>
              <a:t>karsinnat pidetään noin 3 kk ennen kilpailuja</a:t>
            </a:r>
          </a:p>
          <a:p>
            <a:pPr>
              <a:lnSpc>
                <a:spcPct val="100000"/>
              </a:lnSpc>
            </a:pPr>
            <a:r>
              <a:rPr lang="fi-FI" altLang="fi-FI" sz="1800" dirty="0" smtClean="0">
                <a:latin typeface="Tahoma" pitchFamily="34" charset="0"/>
                <a:cs typeface="Tahoma" pitchFamily="34" charset="0"/>
              </a:rPr>
              <a:t>asiaa organisoi opiskelijatoiminnan koordinaattori yhdessä media-alan opiskelijaryhmän ja heidän opettajansa kanssa</a:t>
            </a:r>
          </a:p>
          <a:p>
            <a:pPr>
              <a:lnSpc>
                <a:spcPct val="100000"/>
              </a:lnSpc>
            </a:pPr>
            <a:r>
              <a:rPr lang="fi-FI" altLang="fi-FI" sz="1800" dirty="0" smtClean="0">
                <a:latin typeface="Tahoma" pitchFamily="34" charset="0"/>
                <a:cs typeface="Tahoma" pitchFamily="34" charset="0"/>
              </a:rPr>
              <a:t>tarvittava tekniikka ja juonto ostettiin ulkopuoliselta palveluntarjoajalta</a:t>
            </a:r>
          </a:p>
          <a:p>
            <a:pPr>
              <a:lnSpc>
                <a:spcPct val="100000"/>
              </a:lnSpc>
            </a:pPr>
            <a:r>
              <a:rPr lang="fi-FI" altLang="fi-FI" sz="1800" dirty="0" smtClean="0">
                <a:latin typeface="Tahoma" pitchFamily="34" charset="0"/>
                <a:cs typeface="Tahoma" pitchFamily="34" charset="0"/>
              </a:rPr>
              <a:t>kilpailuun sai ilmoittautua kuka tahansa opiskelija</a:t>
            </a:r>
          </a:p>
          <a:p>
            <a:pPr>
              <a:lnSpc>
                <a:spcPct val="100000"/>
              </a:lnSpc>
            </a:pPr>
            <a:r>
              <a:rPr lang="fi-FI" altLang="fi-FI" sz="1800" dirty="0" smtClean="0">
                <a:latin typeface="Tahoma" pitchFamily="34" charset="0"/>
                <a:cs typeface="Tahoma" pitchFamily="34" charset="0"/>
              </a:rPr>
              <a:t>laulettavat biisit valittiin paikan päällä</a:t>
            </a:r>
          </a:p>
          <a:p>
            <a:pPr>
              <a:lnSpc>
                <a:spcPct val="100000"/>
              </a:lnSpc>
            </a:pPr>
            <a:r>
              <a:rPr lang="fi-FI" altLang="fi-FI" sz="1800" dirty="0" smtClean="0">
                <a:latin typeface="Tahoma" pitchFamily="34" charset="0"/>
                <a:cs typeface="Tahoma" pitchFamily="34" charset="0"/>
              </a:rPr>
              <a:t>kolmijäseninen tuomaristo arvioi ja pisteytti kilpailijat</a:t>
            </a:r>
          </a:p>
        </p:txBody>
      </p:sp>
      <p:pic>
        <p:nvPicPr>
          <p:cNvPr id="317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3519" y="19050"/>
            <a:ext cx="2409825" cy="683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404264767"/>
      </p:ext>
    </p:extLst>
  </p:cSld>
  <p:clrMapOvr>
    <a:masterClrMapping/>
  </p:clrMapOvr>
  <p:transition spd="slow">
    <p:push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781800" y="0"/>
            <a:ext cx="2362200" cy="6858000"/>
          </a:xfrm>
          <a:prstGeom prst="rect">
            <a:avLst/>
          </a:prstGeom>
          <a:gradFill rotWithShape="0">
            <a:gsLst>
              <a:gs pos="0">
                <a:srgbClr val="E6FFA1"/>
              </a:gs>
              <a:gs pos="100000">
                <a:srgbClr val="8EAC4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eaLnBrk="1" hangingPunct="1"/>
            <a:endParaRPr lang="fi-FI" altLang="fi-FI"/>
          </a:p>
        </p:txBody>
      </p:sp>
      <p:sp>
        <p:nvSpPr>
          <p:cNvPr id="5124" name="Rectangle 2"/>
          <p:cNvSpPr>
            <a:spLocks noGrp="1" noChangeArrowheads="1"/>
          </p:cNvSpPr>
          <p:nvPr>
            <p:ph type="title"/>
          </p:nvPr>
        </p:nvSpPr>
        <p:spPr>
          <a:xfrm>
            <a:off x="2051050" y="188913"/>
            <a:ext cx="4730750" cy="1143000"/>
          </a:xfrm>
        </p:spPr>
        <p:txBody>
          <a:bodyPr/>
          <a:lstStyle/>
          <a:p>
            <a:r>
              <a:rPr lang="fi-FI" altLang="fi-FI" sz="2800" dirty="0" err="1" smtClean="0">
                <a:latin typeface="Impact" pitchFamily="34" charset="0"/>
              </a:rPr>
              <a:t>SAKUstars-infot</a:t>
            </a:r>
            <a:r>
              <a:rPr lang="fi-FI" altLang="fi-FI" sz="2800" dirty="0" smtClean="0">
                <a:latin typeface="Impact" pitchFamily="34" charset="0"/>
              </a:rPr>
              <a:t>  </a:t>
            </a:r>
            <a:r>
              <a:rPr lang="fi-FI" altLang="fi-FI" sz="2800" dirty="0" err="1" smtClean="0">
                <a:latin typeface="Impact" pitchFamily="34" charset="0"/>
              </a:rPr>
              <a:t>Amistossa</a:t>
            </a:r>
            <a:endParaRPr lang="fi-FI" altLang="fi-FI" sz="2800" dirty="0" smtClean="0">
              <a:latin typeface="Impact" pitchFamily="34" charset="0"/>
            </a:endParaRPr>
          </a:p>
        </p:txBody>
      </p:sp>
      <p:sp>
        <p:nvSpPr>
          <p:cNvPr id="5125" name="Rectangle 3"/>
          <p:cNvSpPr>
            <a:spLocks noGrp="1" noChangeArrowheads="1"/>
          </p:cNvSpPr>
          <p:nvPr>
            <p:ph idx="1"/>
          </p:nvPr>
        </p:nvSpPr>
        <p:spPr>
          <a:xfrm>
            <a:off x="2286000" y="1412875"/>
            <a:ext cx="4419600" cy="5040313"/>
          </a:xfrm>
        </p:spPr>
        <p:txBody>
          <a:bodyPr/>
          <a:lstStyle/>
          <a:p>
            <a:r>
              <a:rPr lang="fi-FI" altLang="fi-FI" sz="1800" dirty="0" err="1" smtClean="0">
                <a:latin typeface="Tahoma" pitchFamily="34" charset="0"/>
                <a:cs typeface="Tahoma" pitchFamily="34" charset="0"/>
              </a:rPr>
              <a:t>SAKUstars-infot</a:t>
            </a:r>
            <a:r>
              <a:rPr lang="fi-FI" altLang="fi-FI" sz="1800" dirty="0" smtClean="0">
                <a:latin typeface="Tahoma" pitchFamily="34" charset="0"/>
                <a:cs typeface="Tahoma" pitchFamily="34" charset="0"/>
              </a:rPr>
              <a:t> uusille opiskelijoille heti lukuvuoden alussa esim. auditoriossa tai pienryhmissä</a:t>
            </a:r>
          </a:p>
          <a:p>
            <a:r>
              <a:rPr lang="fi-FI" altLang="fi-FI" sz="1800" dirty="0" smtClean="0">
                <a:latin typeface="Tahoma" pitchFamily="34" charset="0"/>
                <a:cs typeface="Tahoma" pitchFamily="34" charset="0"/>
              </a:rPr>
              <a:t>kesto 45 min. </a:t>
            </a:r>
          </a:p>
          <a:p>
            <a:r>
              <a:rPr lang="fi-FI" altLang="fi-FI" sz="1800" dirty="0" err="1" smtClean="0">
                <a:latin typeface="Tahoma" pitchFamily="34" charset="0"/>
                <a:cs typeface="Tahoma" pitchFamily="34" charset="0"/>
              </a:rPr>
              <a:t>SAKUstars-esittely</a:t>
            </a:r>
            <a:r>
              <a:rPr lang="fi-FI" altLang="fi-FI" sz="1800" dirty="0" smtClean="0">
                <a:latin typeface="Tahoma" pitchFamily="34" charset="0"/>
                <a:cs typeface="Tahoma" pitchFamily="34" charset="0"/>
              </a:rPr>
              <a:t> ja </a:t>
            </a:r>
            <a:r>
              <a:rPr lang="fi-FI" altLang="fi-FI" sz="1800" dirty="0" err="1" smtClean="0">
                <a:latin typeface="Tahoma" pitchFamily="34" charset="0"/>
                <a:cs typeface="Tahoma" pitchFamily="34" charset="0"/>
              </a:rPr>
              <a:t>YLEn</a:t>
            </a:r>
            <a:r>
              <a:rPr lang="fi-FI" altLang="fi-FI" sz="1800" dirty="0" smtClean="0">
                <a:latin typeface="Tahoma" pitchFamily="34" charset="0"/>
                <a:cs typeface="Tahoma" pitchFamily="34" charset="0"/>
              </a:rPr>
              <a:t> dokumentti (</a:t>
            </a:r>
            <a:r>
              <a:rPr lang="fi-FI" altLang="fi-FI" sz="1800" dirty="0">
                <a:latin typeface="Tahoma" pitchFamily="34" charset="0"/>
                <a:cs typeface="Tahoma" pitchFamily="34" charset="0"/>
              </a:rPr>
              <a:t>Pauliina </a:t>
            </a:r>
            <a:r>
              <a:rPr lang="fi-FI" altLang="fi-FI" sz="1800" dirty="0" err="1" smtClean="0">
                <a:latin typeface="Tahoma" pitchFamily="34" charset="0"/>
                <a:cs typeface="Tahoma" pitchFamily="34" charset="0"/>
              </a:rPr>
              <a:t>SAKUstars-kisoissa</a:t>
            </a:r>
            <a:r>
              <a:rPr lang="fi-FI" altLang="fi-FI" sz="1800" dirty="0" smtClean="0">
                <a:latin typeface="Tahoma" pitchFamily="34" charset="0"/>
                <a:cs typeface="Tahoma" pitchFamily="34" charset="0"/>
              </a:rPr>
              <a:t> Järvenpäässä)</a:t>
            </a:r>
          </a:p>
          <a:p>
            <a:pPr lvl="1"/>
            <a:r>
              <a:rPr lang="fi-FI" altLang="fi-FI" sz="1800" dirty="0">
                <a:latin typeface="Tahoma" pitchFamily="34" charset="0"/>
                <a:cs typeface="Tahoma" pitchFamily="34" charset="0"/>
                <a:hlinkClick r:id="rId2"/>
              </a:rPr>
              <a:t>https://</a:t>
            </a:r>
            <a:r>
              <a:rPr lang="fi-FI" altLang="fi-FI" sz="1800" dirty="0" smtClean="0">
                <a:latin typeface="Tahoma" pitchFamily="34" charset="0"/>
                <a:cs typeface="Tahoma" pitchFamily="34" charset="0"/>
                <a:hlinkClick r:id="rId2"/>
              </a:rPr>
              <a:t>vimeo.com/sakury/sakustars2012</a:t>
            </a:r>
            <a:r>
              <a:rPr lang="fi-FI" altLang="fi-FI" sz="1800" dirty="0" smtClean="0">
                <a:latin typeface="Tahoma" pitchFamily="34" charset="0"/>
                <a:cs typeface="Tahoma" pitchFamily="34" charset="0"/>
              </a:rPr>
              <a:t> </a:t>
            </a:r>
            <a:endParaRPr lang="fi-FI" altLang="fi-FI" sz="1800" dirty="0">
              <a:latin typeface="Tahoma" pitchFamily="34" charset="0"/>
              <a:cs typeface="Tahoma" pitchFamily="34" charset="0"/>
            </a:endParaRPr>
          </a:p>
          <a:p>
            <a:pPr lvl="1"/>
            <a:r>
              <a:rPr lang="fi-FI" altLang="fi-FI" sz="1800" dirty="0" smtClean="0">
                <a:latin typeface="Tahoma" pitchFamily="34" charset="0"/>
                <a:cs typeface="Tahoma" pitchFamily="34" charset="0"/>
              </a:rPr>
              <a:t>salasana</a:t>
            </a:r>
            <a:r>
              <a:rPr lang="fi-FI" altLang="fi-FI" sz="1800" dirty="0">
                <a:latin typeface="Tahoma" pitchFamily="34" charset="0"/>
                <a:cs typeface="Tahoma" pitchFamily="34" charset="0"/>
              </a:rPr>
              <a:t>: sakustars12</a:t>
            </a:r>
          </a:p>
          <a:p>
            <a:r>
              <a:rPr lang="fi-FI" altLang="fi-FI" sz="1800" dirty="0" smtClean="0">
                <a:latin typeface="Tahoma" pitchFamily="34" charset="0"/>
                <a:cs typeface="Tahoma" pitchFamily="34" charset="0"/>
              </a:rPr>
              <a:t>lisäksi harrastustoimintakyselyt (lomake samassa tilaisuudessa eli sitä kautta voi kartoittaa esim. musiikki- tai tanssiharrastusta)</a:t>
            </a:r>
          </a:p>
          <a:p>
            <a:r>
              <a:rPr lang="fi-FI" altLang="fi-FI" sz="1800" dirty="0" smtClean="0">
                <a:latin typeface="Tahoma" pitchFamily="34" charset="0"/>
                <a:cs typeface="Tahoma" pitchFamily="34" charset="0"/>
              </a:rPr>
              <a:t>kyselyn kautta ohjautuu mahdolliseen kulttuuritoimintaan mukaan</a:t>
            </a:r>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1" y="-1142"/>
            <a:ext cx="2387922" cy="6859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403317270"/>
      </p:ext>
    </p:extLst>
  </p:cSld>
  <p:clrMapOvr>
    <a:masterClrMapping/>
  </p:clrMapOvr>
  <p:transition spd="slow">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5859"/>
            <a:ext cx="9144000" cy="608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1041118"/>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6781800" y="0"/>
            <a:ext cx="2362200" cy="6858000"/>
          </a:xfrm>
          <a:prstGeom prst="rect">
            <a:avLst/>
          </a:prstGeom>
          <a:gradFill rotWithShape="0">
            <a:gsLst>
              <a:gs pos="0">
                <a:srgbClr val="E6FFA1"/>
              </a:gs>
              <a:gs pos="100000">
                <a:srgbClr val="8EAC4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eaLnBrk="1" hangingPunct="1"/>
            <a:endParaRPr lang="fi-FI" altLang="fi-FI"/>
          </a:p>
        </p:txBody>
      </p:sp>
      <p:sp>
        <p:nvSpPr>
          <p:cNvPr id="4100" name="Rectangle 2"/>
          <p:cNvSpPr>
            <a:spLocks noGrp="1" noChangeArrowheads="1"/>
          </p:cNvSpPr>
          <p:nvPr>
            <p:ph type="title"/>
          </p:nvPr>
        </p:nvSpPr>
        <p:spPr>
          <a:xfrm>
            <a:off x="2051050" y="188913"/>
            <a:ext cx="4730750" cy="1143000"/>
          </a:xfrm>
        </p:spPr>
        <p:txBody>
          <a:bodyPr/>
          <a:lstStyle/>
          <a:p>
            <a:r>
              <a:rPr lang="fi-FI" altLang="fi-FI" sz="2800" dirty="0" smtClean="0">
                <a:latin typeface="Impact" pitchFamily="34" charset="0"/>
              </a:rPr>
              <a:t>Menetelmäpankki</a:t>
            </a:r>
            <a:br>
              <a:rPr lang="fi-FI" altLang="fi-FI" sz="2800" dirty="0" smtClean="0">
                <a:latin typeface="Impact" pitchFamily="34" charset="0"/>
              </a:rPr>
            </a:br>
            <a:r>
              <a:rPr lang="fi-FI" altLang="fi-FI" sz="2800" dirty="0" smtClean="0">
                <a:latin typeface="Impact" pitchFamily="34" charset="0"/>
              </a:rPr>
              <a:t>Arjen arkissa</a:t>
            </a:r>
          </a:p>
        </p:txBody>
      </p:sp>
      <p:sp>
        <p:nvSpPr>
          <p:cNvPr id="4101" name="Rectangle 3"/>
          <p:cNvSpPr>
            <a:spLocks noGrp="1" noChangeArrowheads="1"/>
          </p:cNvSpPr>
          <p:nvPr>
            <p:ph idx="1"/>
          </p:nvPr>
        </p:nvSpPr>
        <p:spPr>
          <a:xfrm>
            <a:off x="2286000" y="1412875"/>
            <a:ext cx="4495800" cy="5040313"/>
          </a:xfrm>
        </p:spPr>
        <p:txBody>
          <a:bodyPr/>
          <a:lstStyle/>
          <a:p>
            <a:pPr>
              <a:lnSpc>
                <a:spcPct val="100000"/>
              </a:lnSpc>
            </a:pPr>
            <a:r>
              <a:rPr lang="fi-FI" altLang="fi-FI" sz="1800" dirty="0" smtClean="0">
                <a:latin typeface="Tahoma" pitchFamily="34" charset="0"/>
                <a:cs typeface="Tahoma" pitchFamily="34" charset="0"/>
              </a:rPr>
              <a:t>Alpo.fi/henkilosto-sivusto muuttuu huhtikuun alussa </a:t>
            </a:r>
            <a:r>
              <a:rPr lang="fi-FI" altLang="fi-FI" sz="1800" dirty="0" err="1" smtClean="0">
                <a:latin typeface="Tahoma" pitchFamily="34" charset="0"/>
                <a:cs typeface="Tahoma" pitchFamily="34" charset="0"/>
              </a:rPr>
              <a:t>arjenarkki.fi-sivustoksi</a:t>
            </a:r>
            <a:endParaRPr lang="fi-FI" altLang="fi-FI" sz="1800" dirty="0" smtClean="0">
              <a:latin typeface="Tahoma" pitchFamily="34" charset="0"/>
              <a:cs typeface="Tahoma" pitchFamily="34" charset="0"/>
            </a:endParaRPr>
          </a:p>
          <a:p>
            <a:pPr>
              <a:lnSpc>
                <a:spcPct val="100000"/>
              </a:lnSpc>
            </a:pPr>
            <a:r>
              <a:rPr lang="fi-FI" altLang="fi-FI" sz="1800" dirty="0" smtClean="0">
                <a:latin typeface="Tahoma" pitchFamily="34" charset="0"/>
                <a:cs typeface="Tahoma" pitchFamily="34" charset="0"/>
              </a:rPr>
              <a:t>yksi osa sivustoa menetelmäpankki, jonne on kerätty hyviä käytäntöjä opiskelijan hyvinvoinnin edistämiseksi</a:t>
            </a:r>
          </a:p>
          <a:p>
            <a:pPr>
              <a:lnSpc>
                <a:spcPct val="100000"/>
              </a:lnSpc>
            </a:pPr>
            <a:r>
              <a:rPr lang="fi-FI" altLang="fi-FI" sz="1800" dirty="0" smtClean="0">
                <a:latin typeface="Tahoma" pitchFamily="34" charset="0"/>
                <a:cs typeface="Tahoma" pitchFamily="34" charset="0"/>
              </a:rPr>
              <a:t>kaikki kulttuuritoiminnan hyvät käytännöt löytyy menetelmäpankista</a:t>
            </a:r>
          </a:p>
          <a:p>
            <a:pPr>
              <a:lnSpc>
                <a:spcPct val="100000"/>
              </a:lnSpc>
            </a:pPr>
            <a:r>
              <a:rPr lang="fi-FI" altLang="fi-FI" sz="1800" dirty="0" smtClean="0">
                <a:latin typeface="Tahoma" pitchFamily="34" charset="0"/>
                <a:cs typeface="Tahoma" pitchFamily="34" charset="0"/>
              </a:rPr>
              <a:t>voit hakea kulttuuritoiminnan hyviä käytäntöjä menetelmäpankista esim. avainsanoilla ”kulttuuritoiminta” tai ”</a:t>
            </a:r>
            <a:r>
              <a:rPr lang="fi-FI" altLang="fi-FI" sz="1800" dirty="0" err="1" smtClean="0">
                <a:latin typeface="Tahoma" pitchFamily="34" charset="0"/>
                <a:cs typeface="Tahoma" pitchFamily="34" charset="0"/>
              </a:rPr>
              <a:t>sakustars</a:t>
            </a:r>
            <a:r>
              <a:rPr lang="fi-FI" altLang="fi-FI" sz="1800" dirty="0" smtClean="0">
                <a:latin typeface="Tahoma" pitchFamily="34" charset="0"/>
                <a:cs typeface="Tahoma" pitchFamily="34" charset="0"/>
              </a:rPr>
              <a:t>”</a:t>
            </a:r>
          </a:p>
          <a:p>
            <a:pPr>
              <a:lnSpc>
                <a:spcPct val="100000"/>
              </a:lnSpc>
            </a:pPr>
            <a:r>
              <a:rPr lang="fi-FI" altLang="fi-FI" sz="1800" dirty="0">
                <a:latin typeface="Tahoma" pitchFamily="34" charset="0"/>
                <a:cs typeface="Tahoma" pitchFamily="34" charset="0"/>
              </a:rPr>
              <a:t>l</a:t>
            </a:r>
            <a:r>
              <a:rPr lang="fi-FI" altLang="fi-FI" sz="1800" dirty="0" smtClean="0">
                <a:latin typeface="Tahoma" pitchFamily="34" charset="0"/>
                <a:cs typeface="Tahoma" pitchFamily="34" charset="0"/>
              </a:rPr>
              <a:t>isätietoa: </a:t>
            </a:r>
            <a:r>
              <a:rPr lang="fi-FI" altLang="fi-FI" sz="1800" dirty="0" err="1" smtClean="0">
                <a:solidFill>
                  <a:schemeClr val="accent2">
                    <a:lumMod val="75000"/>
                  </a:schemeClr>
                </a:solidFill>
                <a:latin typeface="Tahoma" pitchFamily="34" charset="0"/>
                <a:cs typeface="Tahoma" pitchFamily="34" charset="0"/>
                <a:hlinkClick r:id="rId2"/>
              </a:rPr>
              <a:t>susanna.agren@sakury.net</a:t>
            </a:r>
            <a:r>
              <a:rPr lang="fi-FI" altLang="fi-FI" sz="1800" dirty="0" smtClean="0">
                <a:solidFill>
                  <a:schemeClr val="accent2">
                    <a:lumMod val="75000"/>
                  </a:schemeClr>
                </a:solidFill>
                <a:latin typeface="Tahoma" pitchFamily="34" charset="0"/>
                <a:cs typeface="Tahoma" pitchFamily="34" charset="0"/>
              </a:rPr>
              <a:t> </a:t>
            </a:r>
          </a:p>
        </p:txBody>
      </p:sp>
      <p:pic>
        <p:nvPicPr>
          <p:cNvPr id="337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8665" y="1"/>
            <a:ext cx="229533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404264767"/>
      </p:ext>
    </p:extLst>
  </p:cSld>
  <p:clrMapOvr>
    <a:masterClrMapping/>
  </p:clrMapOvr>
  <p:transition spd="slow">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2656"/>
            <a:ext cx="9144000" cy="6089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667606"/>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Kuva 7" descr="Saku_kyltinpitaja_A8_RGB200.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15188" y="4143375"/>
            <a:ext cx="1870075"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rot="-660000">
            <a:off x="7281863" y="5668963"/>
            <a:ext cx="182880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algn="ctr" eaLnBrk="1" hangingPunct="1">
              <a:spcBef>
                <a:spcPct val="50000"/>
              </a:spcBef>
              <a:buFontTx/>
              <a:buNone/>
            </a:pPr>
            <a:r>
              <a:rPr lang="fi-FI" altLang="fi-FI" sz="2800">
                <a:solidFill>
                  <a:srgbClr val="8EAC44"/>
                </a:solidFill>
                <a:latin typeface="Bauhaus 93" pitchFamily="82" charset="0"/>
              </a:rPr>
              <a:t>MORJES!</a:t>
            </a:r>
          </a:p>
        </p:txBody>
      </p:sp>
      <p:sp>
        <p:nvSpPr>
          <p:cNvPr id="16388" name="Text Box 4"/>
          <p:cNvSpPr txBox="1">
            <a:spLocks noChangeArrowheads="1"/>
          </p:cNvSpPr>
          <p:nvPr/>
        </p:nvSpPr>
        <p:spPr bwMode="auto">
          <a:xfrm>
            <a:off x="2593975" y="2528888"/>
            <a:ext cx="1822450"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eaLnBrk="1" hangingPunct="1">
              <a:lnSpc>
                <a:spcPct val="85000"/>
              </a:lnSpc>
              <a:spcBef>
                <a:spcPct val="0"/>
              </a:spcBef>
              <a:buFontTx/>
              <a:buNone/>
            </a:pPr>
            <a:r>
              <a:rPr lang="fi-FI" altLang="fi-FI" sz="4400">
                <a:solidFill>
                  <a:srgbClr val="8EAC44"/>
                </a:solidFill>
                <a:latin typeface="Impact" pitchFamily="34" charset="0"/>
              </a:rPr>
              <a:t>KIITOS!</a:t>
            </a:r>
          </a:p>
        </p:txBody>
      </p:sp>
      <p:sp>
        <p:nvSpPr>
          <p:cNvPr id="16389" name="Text Box 5"/>
          <p:cNvSpPr txBox="1">
            <a:spLocks noChangeArrowheads="1"/>
          </p:cNvSpPr>
          <p:nvPr/>
        </p:nvSpPr>
        <p:spPr bwMode="auto">
          <a:xfrm>
            <a:off x="2597150" y="5540375"/>
            <a:ext cx="4495800"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eaLnBrk="1" hangingPunct="1">
              <a:lnSpc>
                <a:spcPct val="90000"/>
              </a:lnSpc>
              <a:buFontTx/>
              <a:buNone/>
              <a:defRPr/>
            </a:pPr>
            <a:r>
              <a:rPr lang="fi-FI" sz="2000" dirty="0" smtClean="0">
                <a:solidFill>
                  <a:schemeClr val="bg2">
                    <a:lumMod val="75000"/>
                  </a:schemeClr>
                </a:solidFill>
                <a:latin typeface="Tahoma" pitchFamily="34" charset="0"/>
                <a:ea typeface="Tahoma" pitchFamily="34" charset="0"/>
                <a:cs typeface="Tahoma" pitchFamily="34" charset="0"/>
              </a:rPr>
              <a:t>Suomen ammatillisen koulutuksen</a:t>
            </a:r>
            <a:br>
              <a:rPr lang="fi-FI" sz="2000" dirty="0" smtClean="0">
                <a:solidFill>
                  <a:schemeClr val="bg2">
                    <a:lumMod val="75000"/>
                  </a:schemeClr>
                </a:solidFill>
                <a:latin typeface="Tahoma" pitchFamily="34" charset="0"/>
                <a:ea typeface="Tahoma" pitchFamily="34" charset="0"/>
                <a:cs typeface="Tahoma" pitchFamily="34" charset="0"/>
              </a:rPr>
            </a:br>
            <a:r>
              <a:rPr lang="fi-FI" sz="2000" dirty="0" smtClean="0">
                <a:solidFill>
                  <a:schemeClr val="bg2">
                    <a:lumMod val="75000"/>
                  </a:schemeClr>
                </a:solidFill>
                <a:latin typeface="Tahoma" pitchFamily="34" charset="0"/>
                <a:ea typeface="Tahoma" pitchFamily="34" charset="0"/>
                <a:cs typeface="Tahoma" pitchFamily="34" charset="0"/>
              </a:rPr>
              <a:t>kulttuuri- ja urheiluliitto, SAKU ry</a:t>
            </a:r>
          </a:p>
          <a:p>
            <a:pPr eaLnBrk="1" hangingPunct="1">
              <a:lnSpc>
                <a:spcPct val="90000"/>
              </a:lnSpc>
              <a:buFontTx/>
              <a:buNone/>
              <a:defRPr/>
            </a:pPr>
            <a:r>
              <a:rPr lang="fi-FI" sz="2000" dirty="0" err="1" smtClean="0">
                <a:solidFill>
                  <a:schemeClr val="bg2">
                    <a:lumMod val="75000"/>
                  </a:schemeClr>
                </a:solidFill>
                <a:latin typeface="Tahoma" pitchFamily="34" charset="0"/>
                <a:ea typeface="Tahoma" pitchFamily="34" charset="0"/>
                <a:cs typeface="Tahoma" pitchFamily="34" charset="0"/>
              </a:rPr>
              <a:t>www.sakury.net</a:t>
            </a:r>
            <a:r>
              <a:rPr lang="fi-FI" sz="2000" dirty="0" smtClean="0">
                <a:solidFill>
                  <a:schemeClr val="bg2">
                    <a:lumMod val="75000"/>
                  </a:schemeClr>
                </a:solidFill>
                <a:latin typeface="Tahoma" pitchFamily="34" charset="0"/>
                <a:ea typeface="Tahoma" pitchFamily="34" charset="0"/>
                <a:cs typeface="Tahoma" pitchFamily="34" charset="0"/>
              </a:rPr>
              <a:t>	    </a:t>
            </a:r>
            <a:r>
              <a:rPr lang="fi-FI" sz="2000" dirty="0" err="1" smtClean="0">
                <a:solidFill>
                  <a:schemeClr val="bg2">
                    <a:lumMod val="75000"/>
                  </a:schemeClr>
                </a:solidFill>
                <a:latin typeface="Tahoma" pitchFamily="34" charset="0"/>
                <a:ea typeface="Tahoma" pitchFamily="34" charset="0"/>
                <a:cs typeface="Tahoma" pitchFamily="34" charset="0"/>
              </a:rPr>
              <a:t>www.alpo.fi</a:t>
            </a:r>
            <a:endParaRPr lang="fi-FI" sz="2000" dirty="0" smtClean="0">
              <a:solidFill>
                <a:schemeClr val="bg2">
                  <a:lumMod val="75000"/>
                </a:schemeClr>
              </a:solidFill>
              <a:latin typeface="Tahoma" pitchFamily="34" charset="0"/>
              <a:ea typeface="Tahoma" pitchFamily="34" charset="0"/>
              <a:cs typeface="Tahoma"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5050" y="764704"/>
            <a:ext cx="3999804" cy="378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ChangeArrowheads="1"/>
          </p:cNvSpPr>
          <p:nvPr/>
        </p:nvSpPr>
        <p:spPr bwMode="auto">
          <a:xfrm>
            <a:off x="6781800" y="0"/>
            <a:ext cx="2362200" cy="6858000"/>
          </a:xfrm>
          <a:prstGeom prst="rect">
            <a:avLst/>
          </a:prstGeom>
          <a:gradFill rotWithShape="0">
            <a:gsLst>
              <a:gs pos="0">
                <a:srgbClr val="E6FFA1"/>
              </a:gs>
              <a:gs pos="100000">
                <a:srgbClr val="8EAC4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eaLnBrk="1" hangingPunct="1"/>
            <a:endParaRPr lang="fi-FI" altLang="fi-FI"/>
          </a:p>
        </p:txBody>
      </p:sp>
      <p:pic>
        <p:nvPicPr>
          <p:cNvPr id="3075" name="Picture 6" descr="C:\Documents and Settings\Acer\Omat tiedostot\Viestintätoimisto\SAKU\Visuaaliset\Uusi PPT\Kuvat\kulttuuri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1175" y="0"/>
            <a:ext cx="228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2"/>
          <p:cNvSpPr>
            <a:spLocks noGrp="1" noChangeArrowheads="1"/>
          </p:cNvSpPr>
          <p:nvPr>
            <p:ph type="title"/>
          </p:nvPr>
        </p:nvSpPr>
        <p:spPr>
          <a:xfrm>
            <a:off x="2051050" y="188913"/>
            <a:ext cx="4730750" cy="1143000"/>
          </a:xfrm>
        </p:spPr>
        <p:txBody>
          <a:bodyPr/>
          <a:lstStyle/>
          <a:p>
            <a:r>
              <a:rPr lang="fi-FI" altLang="fi-FI" sz="2800" dirty="0" err="1" smtClean="0">
                <a:latin typeface="Impact" pitchFamily="34" charset="0"/>
              </a:rPr>
              <a:t>SAKUstars-kilpailut</a:t>
            </a:r>
            <a:r>
              <a:rPr lang="fi-FI" altLang="fi-FI" sz="2800" dirty="0" smtClean="0">
                <a:latin typeface="Impact" pitchFamily="34" charset="0"/>
              </a:rPr>
              <a:t> </a:t>
            </a:r>
            <a:r>
              <a:rPr lang="fi-FI" altLang="fi-FI" sz="2800" dirty="0" smtClean="0">
                <a:latin typeface="Impact" pitchFamily="34" charset="0"/>
              </a:rPr>
              <a:t/>
            </a:r>
            <a:br>
              <a:rPr lang="fi-FI" altLang="fi-FI" sz="2800" dirty="0" smtClean="0">
                <a:latin typeface="Impact" pitchFamily="34" charset="0"/>
              </a:rPr>
            </a:br>
            <a:r>
              <a:rPr lang="fi-FI" altLang="fi-FI" sz="2800" dirty="0" smtClean="0">
                <a:latin typeface="Impact" pitchFamily="34" charset="0"/>
              </a:rPr>
              <a:t>osana opetusta</a:t>
            </a:r>
          </a:p>
        </p:txBody>
      </p:sp>
      <p:sp>
        <p:nvSpPr>
          <p:cNvPr id="3077" name="Rectangle 3"/>
          <p:cNvSpPr>
            <a:spLocks noGrp="1" noChangeArrowheads="1"/>
          </p:cNvSpPr>
          <p:nvPr>
            <p:ph idx="1"/>
          </p:nvPr>
        </p:nvSpPr>
        <p:spPr>
          <a:xfrm>
            <a:off x="2286000" y="1412875"/>
            <a:ext cx="4419600" cy="5040313"/>
          </a:xfrm>
        </p:spPr>
        <p:txBody>
          <a:bodyPr/>
          <a:lstStyle/>
          <a:p>
            <a:pPr>
              <a:lnSpc>
                <a:spcPct val="100000"/>
              </a:lnSpc>
            </a:pPr>
            <a:r>
              <a:rPr lang="fi-FI" altLang="fi-FI" sz="1800" dirty="0" smtClean="0">
                <a:latin typeface="Tahoma" pitchFamily="34" charset="0"/>
                <a:cs typeface="Tahoma" pitchFamily="34" charset="0"/>
              </a:rPr>
              <a:t>SAKUstars-kilpailuja kannattaa hyödyntää mahdollisimman pitkälle osana opetusta</a:t>
            </a:r>
          </a:p>
          <a:p>
            <a:pPr lvl="1">
              <a:lnSpc>
                <a:spcPct val="100000"/>
              </a:lnSpc>
            </a:pPr>
            <a:r>
              <a:rPr lang="fi-FI" altLang="fi-FI" sz="1800" dirty="0" smtClean="0">
                <a:latin typeface="Tahoma" pitchFamily="34" charset="0"/>
                <a:cs typeface="Tahoma" pitchFamily="34" charset="0"/>
              </a:rPr>
              <a:t>kaikissa </a:t>
            </a:r>
            <a:r>
              <a:rPr lang="fi-FI" altLang="fi-FI" sz="1800" dirty="0" err="1" smtClean="0">
                <a:latin typeface="Tahoma" pitchFamily="34" charset="0"/>
                <a:cs typeface="Tahoma" pitchFamily="34" charset="0"/>
              </a:rPr>
              <a:t>SAKUstars-kilpailujen</a:t>
            </a:r>
            <a:r>
              <a:rPr lang="fi-FI" altLang="fi-FI" sz="1800" dirty="0" smtClean="0">
                <a:latin typeface="Tahoma" pitchFamily="34" charset="0"/>
                <a:cs typeface="Tahoma" pitchFamily="34" charset="0"/>
              </a:rPr>
              <a:t> järjestämisen osioissa voidaan käyttää opiskelijoita suunnittelijoina ja toteuttajina</a:t>
            </a:r>
          </a:p>
          <a:p>
            <a:pPr lvl="1">
              <a:lnSpc>
                <a:spcPct val="100000"/>
              </a:lnSpc>
            </a:pPr>
            <a:r>
              <a:rPr lang="fi-FI" altLang="fi-FI" sz="1800" dirty="0" smtClean="0">
                <a:latin typeface="Tahoma" pitchFamily="34" charset="0"/>
                <a:cs typeface="Tahoma" pitchFamily="34" charset="0"/>
              </a:rPr>
              <a:t>vähentää kisojen aiheuttamia henkilöstökuluja</a:t>
            </a:r>
          </a:p>
          <a:p>
            <a:pPr lvl="1">
              <a:lnSpc>
                <a:spcPct val="100000"/>
              </a:lnSpc>
            </a:pPr>
            <a:r>
              <a:rPr lang="fi-FI" altLang="fi-FI" sz="1800" dirty="0" smtClean="0">
                <a:latin typeface="Tahoma" pitchFamily="34" charset="0"/>
                <a:cs typeface="Tahoma" pitchFamily="34" charset="0"/>
              </a:rPr>
              <a:t>tarjoaa opiskelijoille kiinnostavia työtehtäviä</a:t>
            </a:r>
          </a:p>
          <a:p>
            <a:pPr>
              <a:lnSpc>
                <a:spcPct val="100000"/>
              </a:lnSpc>
            </a:pPr>
            <a:r>
              <a:rPr lang="fi-FI" altLang="fi-FI" sz="1800" dirty="0" smtClean="0">
                <a:latin typeface="Tahoma" pitchFamily="34" charset="0"/>
                <a:cs typeface="Tahoma" pitchFamily="34" charset="0"/>
              </a:rPr>
              <a:t>suunnittelu kannattaa aloittaa riittävän ajoissa, jotta kisojen järjestäminen onnistuu osana opetusta</a:t>
            </a:r>
          </a:p>
          <a:p>
            <a:pPr>
              <a:lnSpc>
                <a:spcPct val="100000"/>
              </a:lnSpc>
            </a:pPr>
            <a:r>
              <a:rPr lang="fi-FI" altLang="fi-FI" sz="1800" dirty="0" smtClean="0">
                <a:latin typeface="Tahoma" pitchFamily="34" charset="0"/>
                <a:cs typeface="Tahoma" pitchFamily="34" charset="0"/>
              </a:rPr>
              <a:t>myös kisoihin lähetettävät opiskelijat voivat osallistua niihin osana opetusta</a:t>
            </a:r>
          </a:p>
        </p:txBody>
      </p:sp>
    </p:spTree>
  </p:cSld>
  <p:clrMapOvr>
    <a:masterClrMapping/>
  </p:clrMapOvr>
  <p:transition spd="slow">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781800" y="0"/>
            <a:ext cx="2362200" cy="6858000"/>
          </a:xfrm>
          <a:prstGeom prst="rect">
            <a:avLst/>
          </a:prstGeom>
          <a:gradFill rotWithShape="0">
            <a:gsLst>
              <a:gs pos="0">
                <a:srgbClr val="E6FFA1"/>
              </a:gs>
              <a:gs pos="100000">
                <a:srgbClr val="8EAC4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eaLnBrk="1" hangingPunct="1"/>
            <a:endParaRPr lang="fi-FI" altLang="fi-FI"/>
          </a:p>
        </p:txBody>
      </p:sp>
      <p:sp>
        <p:nvSpPr>
          <p:cNvPr id="5124" name="Rectangle 2"/>
          <p:cNvSpPr>
            <a:spLocks noGrp="1" noChangeArrowheads="1"/>
          </p:cNvSpPr>
          <p:nvPr>
            <p:ph type="title"/>
          </p:nvPr>
        </p:nvSpPr>
        <p:spPr>
          <a:xfrm>
            <a:off x="2051050" y="188913"/>
            <a:ext cx="4730750" cy="1143000"/>
          </a:xfrm>
        </p:spPr>
        <p:txBody>
          <a:bodyPr/>
          <a:lstStyle/>
          <a:p>
            <a:r>
              <a:rPr lang="fi-FI" altLang="fi-FI" sz="2800" dirty="0" err="1" smtClean="0">
                <a:latin typeface="Impact" pitchFamily="34" charset="0"/>
              </a:rPr>
              <a:t>SAKUstars</a:t>
            </a:r>
            <a:r>
              <a:rPr lang="fi-FI" altLang="fi-FI" sz="2800" dirty="0" err="1" smtClean="0">
                <a:latin typeface="Impact" pitchFamily="34" charset="0"/>
              </a:rPr>
              <a:t>-kilpailut</a:t>
            </a:r>
            <a:r>
              <a:rPr lang="fi-FI" altLang="fi-FI" sz="2800" dirty="0" smtClean="0">
                <a:latin typeface="Impact" pitchFamily="34" charset="0"/>
              </a:rPr>
              <a:t> </a:t>
            </a:r>
            <a:r>
              <a:rPr lang="fi-FI" altLang="fi-FI" sz="2800" dirty="0" smtClean="0">
                <a:latin typeface="Impact" pitchFamily="34" charset="0"/>
              </a:rPr>
              <a:t/>
            </a:r>
            <a:br>
              <a:rPr lang="fi-FI" altLang="fi-FI" sz="2800" dirty="0" smtClean="0">
                <a:latin typeface="Impact" pitchFamily="34" charset="0"/>
              </a:rPr>
            </a:br>
            <a:r>
              <a:rPr lang="fi-FI" altLang="fi-FI" sz="2800" dirty="0" smtClean="0">
                <a:latin typeface="Impact" pitchFamily="34" charset="0"/>
              </a:rPr>
              <a:t>osana opetusta</a:t>
            </a:r>
          </a:p>
        </p:txBody>
      </p:sp>
      <p:sp>
        <p:nvSpPr>
          <p:cNvPr id="5125" name="Rectangle 3"/>
          <p:cNvSpPr>
            <a:spLocks noGrp="1" noChangeArrowheads="1"/>
          </p:cNvSpPr>
          <p:nvPr>
            <p:ph idx="1"/>
          </p:nvPr>
        </p:nvSpPr>
        <p:spPr>
          <a:xfrm>
            <a:off x="2286000" y="1412875"/>
            <a:ext cx="4419600" cy="5040313"/>
          </a:xfrm>
        </p:spPr>
        <p:txBody>
          <a:bodyPr/>
          <a:lstStyle/>
          <a:p>
            <a:pPr>
              <a:lnSpc>
                <a:spcPct val="100000"/>
              </a:lnSpc>
            </a:pPr>
            <a:r>
              <a:rPr lang="fi-FI" altLang="fi-FI" sz="1800" dirty="0" smtClean="0">
                <a:latin typeface="Tahoma" pitchFamily="34" charset="0"/>
                <a:cs typeface="Tahoma" pitchFamily="34" charset="0"/>
              </a:rPr>
              <a:t>ideoita </a:t>
            </a:r>
            <a:r>
              <a:rPr lang="fi-FI" altLang="fi-FI" sz="1800" dirty="0" err="1" smtClean="0">
                <a:latin typeface="Tahoma" pitchFamily="34" charset="0"/>
                <a:cs typeface="Tahoma" pitchFamily="34" charset="0"/>
              </a:rPr>
              <a:t>opinnollistamiseen</a:t>
            </a:r>
            <a:r>
              <a:rPr lang="fi-FI" altLang="fi-FI" sz="1800" dirty="0" smtClean="0">
                <a:latin typeface="Tahoma" pitchFamily="34" charset="0"/>
                <a:cs typeface="Tahoma" pitchFamily="34" charset="0"/>
              </a:rPr>
              <a:t>:</a:t>
            </a:r>
          </a:p>
          <a:p>
            <a:pPr lvl="1">
              <a:lnSpc>
                <a:spcPct val="100000"/>
              </a:lnSpc>
            </a:pPr>
            <a:r>
              <a:rPr lang="fi-FI" altLang="fi-FI" sz="1800" dirty="0" err="1" smtClean="0">
                <a:latin typeface="Tahoma" pitchFamily="34" charset="0"/>
                <a:cs typeface="Tahoma" pitchFamily="34" charset="0"/>
              </a:rPr>
              <a:t>työssäoppimiset</a:t>
            </a:r>
            <a:endParaRPr lang="fi-FI" altLang="fi-FI" sz="1800" dirty="0" smtClean="0">
              <a:latin typeface="Tahoma" pitchFamily="34" charset="0"/>
              <a:cs typeface="Tahoma" pitchFamily="34" charset="0"/>
            </a:endParaRPr>
          </a:p>
          <a:p>
            <a:pPr lvl="1">
              <a:lnSpc>
                <a:spcPct val="100000"/>
              </a:lnSpc>
            </a:pPr>
            <a:r>
              <a:rPr lang="fi-FI" altLang="fi-FI" sz="1800" dirty="0" smtClean="0">
                <a:latin typeface="Tahoma" pitchFamily="34" charset="0"/>
                <a:cs typeface="Tahoma" pitchFamily="34" charset="0"/>
              </a:rPr>
              <a:t>opinnäytetyöt</a:t>
            </a:r>
          </a:p>
          <a:p>
            <a:pPr lvl="1">
              <a:lnSpc>
                <a:spcPct val="100000"/>
              </a:lnSpc>
            </a:pPr>
            <a:r>
              <a:rPr lang="fi-FI" altLang="fi-FI" sz="1800" dirty="0">
                <a:latin typeface="Tahoma" pitchFamily="34" charset="0"/>
                <a:cs typeface="Tahoma" pitchFamily="34" charset="0"/>
              </a:rPr>
              <a:t>a</a:t>
            </a:r>
            <a:r>
              <a:rPr lang="fi-FI" altLang="fi-FI" sz="1800" dirty="0" smtClean="0">
                <a:latin typeface="Tahoma" pitchFamily="34" charset="0"/>
                <a:cs typeface="Tahoma" pitchFamily="34" charset="0"/>
              </a:rPr>
              <a:t>mmattiosaamisen näytöt</a:t>
            </a:r>
          </a:p>
          <a:p>
            <a:pPr lvl="1">
              <a:lnSpc>
                <a:spcPct val="100000"/>
              </a:lnSpc>
            </a:pPr>
            <a:r>
              <a:rPr lang="fi-FI" altLang="fi-FI" sz="1800" dirty="0">
                <a:latin typeface="Tahoma" pitchFamily="34" charset="0"/>
                <a:cs typeface="Tahoma" pitchFamily="34" charset="0"/>
              </a:rPr>
              <a:t>t</a:t>
            </a:r>
            <a:r>
              <a:rPr lang="fi-FI" altLang="fi-FI" sz="1800" dirty="0" smtClean="0">
                <a:latin typeface="Tahoma" pitchFamily="34" charset="0"/>
                <a:cs typeface="Tahoma" pitchFamily="34" charset="0"/>
              </a:rPr>
              <a:t>yöelämään tutustuminen</a:t>
            </a:r>
          </a:p>
          <a:p>
            <a:pPr lvl="1">
              <a:lnSpc>
                <a:spcPct val="100000"/>
              </a:lnSpc>
            </a:pPr>
            <a:r>
              <a:rPr lang="fi-FI" altLang="fi-FI" sz="1800" dirty="0">
                <a:latin typeface="Tahoma" pitchFamily="34" charset="0"/>
                <a:cs typeface="Tahoma" pitchFamily="34" charset="0"/>
              </a:rPr>
              <a:t>k</a:t>
            </a:r>
            <a:r>
              <a:rPr lang="fi-FI" altLang="fi-FI" sz="1800" dirty="0" smtClean="0">
                <a:latin typeface="Tahoma" pitchFamily="34" charset="0"/>
                <a:cs typeface="Tahoma" pitchFamily="34" charset="0"/>
              </a:rPr>
              <a:t>isoihin osallistuminen</a:t>
            </a:r>
          </a:p>
          <a:p>
            <a:pPr>
              <a:lnSpc>
                <a:spcPct val="100000"/>
              </a:lnSpc>
            </a:pPr>
            <a:r>
              <a:rPr lang="fi-FI" altLang="fi-FI" sz="1800" dirty="0" smtClean="0">
                <a:latin typeface="Tahoma" pitchFamily="34" charset="0"/>
                <a:cs typeface="Tahoma" pitchFamily="34" charset="0"/>
              </a:rPr>
              <a:t>käytännön vinkkejä:</a:t>
            </a:r>
          </a:p>
          <a:p>
            <a:pPr lvl="1">
              <a:lnSpc>
                <a:spcPct val="100000"/>
              </a:lnSpc>
            </a:pPr>
            <a:r>
              <a:rPr lang="fi-FI" altLang="fi-FI" sz="1800" dirty="0" smtClean="0">
                <a:latin typeface="Tahoma" pitchFamily="34" charset="0"/>
                <a:cs typeface="Tahoma" pitchFamily="34" charset="0"/>
              </a:rPr>
              <a:t>tapahtuman järjestämisen kurssi</a:t>
            </a:r>
          </a:p>
          <a:p>
            <a:pPr lvl="1">
              <a:lnSpc>
                <a:spcPct val="100000"/>
              </a:lnSpc>
            </a:pPr>
            <a:r>
              <a:rPr lang="fi-FI" altLang="fi-FI" sz="1800" dirty="0" err="1" smtClean="0">
                <a:latin typeface="Tahoma" pitchFamily="34" charset="0"/>
                <a:cs typeface="Tahoma" pitchFamily="34" charset="0"/>
              </a:rPr>
              <a:t>SAKUstars-kurssi</a:t>
            </a:r>
            <a:r>
              <a:rPr lang="fi-FI" altLang="fi-FI" sz="1800" dirty="0" smtClean="0">
                <a:latin typeface="Tahoma" pitchFamily="34" charset="0"/>
                <a:cs typeface="Tahoma" pitchFamily="34" charset="0"/>
              </a:rPr>
              <a:t> lukujärjestyksessä</a:t>
            </a:r>
          </a:p>
        </p:txBody>
      </p:sp>
      <p:pic>
        <p:nvPicPr>
          <p:cNvPr id="348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0"/>
            <a:ext cx="2352675"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Lst>
        </p:spPr>
      </p:pic>
    </p:spTree>
    <p:extLst>
      <p:ext uri="{BB962C8B-B14F-4D97-AF65-F5344CB8AC3E}">
        <p14:creationId xmlns:p14="http://schemas.microsoft.com/office/powerpoint/2010/main" val="403317270"/>
      </p:ext>
    </p:extLst>
  </p:cSld>
  <p:clrMapOvr>
    <a:overrideClrMapping bg1="lt1" tx1="dk1" bg2="lt2" tx2="dk2" accent1="accent1" accent2="accent2" accent3="accent3" accent4="accent4" accent5="accent5" accent6="accent6" hlink="hlink" folHlink="folHlink"/>
  </p:clrMapOvr>
  <p:transition spd="slow">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3923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uorakulmio 1"/>
          <p:cNvSpPr/>
          <p:nvPr/>
        </p:nvSpPr>
        <p:spPr>
          <a:xfrm>
            <a:off x="1691680" y="260648"/>
            <a:ext cx="5993628" cy="1754326"/>
          </a:xfrm>
          <a:prstGeom prst="rect">
            <a:avLst/>
          </a:prstGeom>
          <a:noFill/>
        </p:spPr>
        <p:txBody>
          <a:bodyPr wrap="none" lIns="91440" tIns="45720" rIns="91440" bIns="45720">
            <a:spAutoFit/>
          </a:bodyPr>
          <a:lstStyle/>
          <a:p>
            <a:pPr algn="ctr">
              <a:spcBef>
                <a:spcPts val="0"/>
              </a:spcBef>
              <a:buNone/>
            </a:pPr>
            <a:r>
              <a:rPr lang="fi-FI"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OPPILAITOSTEN KÄYTÄNTÖJÄ </a:t>
            </a:r>
          </a:p>
          <a:p>
            <a:pPr algn="ctr">
              <a:spcBef>
                <a:spcPts val="0"/>
              </a:spcBef>
              <a:buNone/>
            </a:pPr>
            <a:r>
              <a:rPr lang="fi-FI"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KISOJEN JÄRJESTÄMISESTÄ</a:t>
            </a:r>
            <a:endParaRPr lang="fi-FI"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184404322"/>
      </p:ext>
    </p:extLst>
  </p:cSld>
  <p:clrMapOvr>
    <a:masterClrMapping/>
  </p:clrMapOvr>
  <mc:AlternateContent xmlns:mc="http://schemas.openxmlformats.org/markup-compatibility/2006" xmlns:p14="http://schemas.microsoft.com/office/powerpoint/2010/main">
    <mc:Choice Requires="p14">
      <p:transition spd="slow" p14:dur="1400" advClick="0" advTm="3000">
        <p14:doors dir="vert"/>
      </p:transition>
    </mc:Choice>
    <mc:Fallback xmlns="">
      <p:transition spd="slow" advClick="0" advTm="3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ChangeArrowheads="1"/>
          </p:cNvSpPr>
          <p:nvPr/>
        </p:nvSpPr>
        <p:spPr bwMode="auto">
          <a:xfrm>
            <a:off x="6781800" y="0"/>
            <a:ext cx="2362200" cy="6858000"/>
          </a:xfrm>
          <a:prstGeom prst="rect">
            <a:avLst/>
          </a:prstGeom>
          <a:gradFill rotWithShape="0">
            <a:gsLst>
              <a:gs pos="0">
                <a:srgbClr val="E6FFA1"/>
              </a:gs>
              <a:gs pos="100000">
                <a:srgbClr val="8EAC44"/>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200">
                <a:solidFill>
                  <a:schemeClr val="tx1"/>
                </a:solidFill>
                <a:latin typeface="Gill Sans MT Condensed" pitchFamily="34" charset="0"/>
                <a:cs typeface="Times New Roman" pitchFamily="18" charset="0"/>
              </a:defRPr>
            </a:lvl1pPr>
            <a:lvl2pPr marL="742950" indent="-285750" eaLnBrk="0" hangingPunct="0">
              <a:defRPr sz="2200">
                <a:solidFill>
                  <a:schemeClr val="tx1"/>
                </a:solidFill>
                <a:latin typeface="Gill Sans MT Condensed" pitchFamily="34" charset="0"/>
                <a:cs typeface="Times New Roman" pitchFamily="18" charset="0"/>
              </a:defRPr>
            </a:lvl2pPr>
            <a:lvl3pPr marL="1143000" indent="-228600" eaLnBrk="0" hangingPunct="0">
              <a:defRPr sz="2200">
                <a:solidFill>
                  <a:schemeClr val="tx1"/>
                </a:solidFill>
                <a:latin typeface="Gill Sans MT Condensed" pitchFamily="34" charset="0"/>
                <a:cs typeface="Times New Roman" pitchFamily="18" charset="0"/>
              </a:defRPr>
            </a:lvl3pPr>
            <a:lvl4pPr marL="1600200" indent="-228600" eaLnBrk="0" hangingPunct="0">
              <a:defRPr sz="2200">
                <a:solidFill>
                  <a:schemeClr val="tx1"/>
                </a:solidFill>
                <a:latin typeface="Gill Sans MT Condensed" pitchFamily="34" charset="0"/>
                <a:cs typeface="Times New Roman" pitchFamily="18" charset="0"/>
              </a:defRPr>
            </a:lvl4pPr>
            <a:lvl5pPr marL="2057400" indent="-228600" eaLnBrk="0" hangingPunct="0">
              <a:defRPr sz="2200">
                <a:solidFill>
                  <a:schemeClr val="tx1"/>
                </a:solidFill>
                <a:latin typeface="Gill Sans MT Condensed" pitchFamily="34" charset="0"/>
                <a:cs typeface="Times New Roman" pitchFamily="18" charset="0"/>
              </a:defRPr>
            </a:lvl5pPr>
            <a:lvl6pPr marL="25146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6pPr>
            <a:lvl7pPr marL="29718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7pPr>
            <a:lvl8pPr marL="34290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8pPr>
            <a:lvl9pPr marL="3886200" indent="-228600" eaLnBrk="0" fontAlgn="base" hangingPunct="0">
              <a:spcBef>
                <a:spcPct val="20000"/>
              </a:spcBef>
              <a:spcAft>
                <a:spcPct val="0"/>
              </a:spcAft>
              <a:buClr>
                <a:srgbClr val="8EAC44"/>
              </a:buClr>
              <a:buSzPct val="100000"/>
              <a:buChar char="•"/>
              <a:defRPr sz="2200">
                <a:solidFill>
                  <a:schemeClr val="tx1"/>
                </a:solidFill>
                <a:latin typeface="Gill Sans MT Condensed" pitchFamily="34" charset="0"/>
                <a:cs typeface="Times New Roman" pitchFamily="18" charset="0"/>
              </a:defRPr>
            </a:lvl9pPr>
          </a:lstStyle>
          <a:p>
            <a:pPr eaLnBrk="1" hangingPunct="1"/>
            <a:endParaRPr lang="fi-FI" altLang="fi-FI"/>
          </a:p>
        </p:txBody>
      </p:sp>
      <p:pic>
        <p:nvPicPr>
          <p:cNvPr id="4099" name="Picture 8" descr="C:\Documents and Settings\Acer\Omat tiedostot\Viestintätoimisto\SAKU\Visuaaliset\Uusi PPT\Kuvat\kulttuuri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1175" y="0"/>
            <a:ext cx="228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p:cNvSpPr>
            <a:spLocks noGrp="1" noChangeArrowheads="1"/>
          </p:cNvSpPr>
          <p:nvPr>
            <p:ph type="title"/>
          </p:nvPr>
        </p:nvSpPr>
        <p:spPr>
          <a:xfrm>
            <a:off x="2051050" y="188913"/>
            <a:ext cx="4730750" cy="1143000"/>
          </a:xfrm>
        </p:spPr>
        <p:txBody>
          <a:bodyPr/>
          <a:lstStyle/>
          <a:p>
            <a:r>
              <a:rPr lang="fi-FI" altLang="fi-FI" sz="2800" dirty="0" smtClean="0">
                <a:latin typeface="Impact" pitchFamily="34" charset="0"/>
              </a:rPr>
              <a:t>SAKUstars </a:t>
            </a:r>
            <a:r>
              <a:rPr lang="fi-FI" altLang="fi-FI" sz="2800" dirty="0" err="1" smtClean="0">
                <a:latin typeface="Impact" pitchFamily="34" charset="0"/>
              </a:rPr>
              <a:t>Keudassa</a:t>
            </a:r>
            <a:endParaRPr lang="fi-FI" altLang="fi-FI" sz="2800" dirty="0" smtClean="0">
              <a:latin typeface="Impact" pitchFamily="34" charset="0"/>
            </a:endParaRPr>
          </a:p>
        </p:txBody>
      </p:sp>
      <p:sp>
        <p:nvSpPr>
          <p:cNvPr id="4101" name="Rectangle 3"/>
          <p:cNvSpPr>
            <a:spLocks noGrp="1" noChangeArrowheads="1"/>
          </p:cNvSpPr>
          <p:nvPr>
            <p:ph idx="1"/>
          </p:nvPr>
        </p:nvSpPr>
        <p:spPr>
          <a:xfrm>
            <a:off x="2286000" y="1412875"/>
            <a:ext cx="4419600" cy="5040313"/>
          </a:xfrm>
        </p:spPr>
        <p:txBody>
          <a:bodyPr/>
          <a:lstStyle/>
          <a:p>
            <a:pPr>
              <a:lnSpc>
                <a:spcPct val="100000"/>
              </a:lnSpc>
            </a:pPr>
            <a:r>
              <a:rPr lang="fi-FI" altLang="fi-FI" sz="1800" dirty="0" smtClean="0">
                <a:latin typeface="Tahoma" pitchFamily="34" charset="0"/>
                <a:cs typeface="Tahoma" pitchFamily="34" charset="0"/>
              </a:rPr>
              <a:t>SAKUstars 2012 -tapahtuma pyrittiin järjestämään mahdollisimman pitkälti osana opetusta</a:t>
            </a:r>
            <a:endParaRPr lang="fi-FI" altLang="fi-FI" sz="1800" dirty="0">
              <a:latin typeface="Tahoma" pitchFamily="34" charset="0"/>
              <a:cs typeface="Tahoma" pitchFamily="34" charset="0"/>
            </a:endParaRPr>
          </a:p>
          <a:p>
            <a:pPr>
              <a:lnSpc>
                <a:spcPct val="100000"/>
              </a:lnSpc>
            </a:pPr>
            <a:r>
              <a:rPr lang="fi-FI" altLang="fi-FI" sz="1800" dirty="0">
                <a:latin typeface="Tahoma" pitchFamily="34" charset="0"/>
                <a:cs typeface="Tahoma" pitchFamily="34" charset="0"/>
              </a:rPr>
              <a:t>t</a:t>
            </a:r>
            <a:r>
              <a:rPr lang="fi-FI" altLang="fi-FI" sz="1800" dirty="0" smtClean="0">
                <a:latin typeface="Tahoma" pitchFamily="34" charset="0"/>
                <a:cs typeface="Tahoma" pitchFamily="34" charset="0"/>
              </a:rPr>
              <a:t>apahtuman eri vastuualueet jaettiin </a:t>
            </a:r>
            <a:r>
              <a:rPr lang="fi-FI" altLang="fi-FI" sz="1800" dirty="0" err="1" smtClean="0">
                <a:latin typeface="Tahoma" pitchFamily="34" charset="0"/>
                <a:cs typeface="Tahoma" pitchFamily="34" charset="0"/>
              </a:rPr>
              <a:t>Keudan</a:t>
            </a:r>
            <a:r>
              <a:rPr lang="fi-FI" altLang="fi-FI" sz="1800" dirty="0" smtClean="0">
                <a:latin typeface="Tahoma" pitchFamily="34" charset="0"/>
                <a:cs typeface="Tahoma" pitchFamily="34" charset="0"/>
              </a:rPr>
              <a:t> eri toimipisteille, joissa </a:t>
            </a:r>
            <a:r>
              <a:rPr lang="fi-FI" altLang="fi-FI" sz="1800" dirty="0">
                <a:latin typeface="Tahoma" pitchFamily="34" charset="0"/>
                <a:cs typeface="Tahoma" pitchFamily="34" charset="0"/>
              </a:rPr>
              <a:t>nimettiin vastuuhenkilöt ja </a:t>
            </a:r>
            <a:r>
              <a:rPr lang="fi-FI" altLang="fi-FI" sz="1800" dirty="0" smtClean="0">
                <a:latin typeface="Tahoma" pitchFamily="34" charset="0"/>
                <a:cs typeface="Tahoma" pitchFamily="34" charset="0"/>
              </a:rPr>
              <a:t>tapahtumaopinnot sijoitettiin osaksi kevään 2012 lukujärjestystä</a:t>
            </a:r>
          </a:p>
          <a:p>
            <a:pPr>
              <a:lnSpc>
                <a:spcPct val="100000"/>
              </a:lnSpc>
            </a:pPr>
            <a:r>
              <a:rPr lang="fi-FI" altLang="fi-FI" sz="1800" dirty="0">
                <a:latin typeface="Tahoma" pitchFamily="34" charset="0"/>
                <a:cs typeface="Tahoma" pitchFamily="34" charset="0"/>
              </a:rPr>
              <a:t>t</a:t>
            </a:r>
            <a:r>
              <a:rPr lang="fi-FI" altLang="fi-FI" sz="1800" dirty="0" smtClean="0">
                <a:latin typeface="Tahoma" pitchFamily="34" charset="0"/>
                <a:cs typeface="Tahoma" pitchFamily="34" charset="0"/>
              </a:rPr>
              <a:t>apahtuman suunnittelu ja perehtyminen aloitettiin jo noin puolitoista vuotta ennen kisoja</a:t>
            </a:r>
          </a:p>
          <a:p>
            <a:pPr>
              <a:lnSpc>
                <a:spcPct val="100000"/>
              </a:lnSpc>
            </a:pPr>
            <a:r>
              <a:rPr lang="fi-FI" altLang="fi-FI" sz="1800" dirty="0" smtClean="0">
                <a:latin typeface="Tahoma" pitchFamily="34" charset="0"/>
                <a:cs typeface="Tahoma" pitchFamily="34" charset="0"/>
              </a:rPr>
              <a:t>yhteisöllisyys kasvaa osallisuudesta, joka toteutuu silloin, kun opiskelijat pääsevät itse suunnittelemaan ja toteuttamaan</a:t>
            </a:r>
          </a:p>
        </p:txBody>
      </p:sp>
    </p:spTree>
  </p:cSld>
  <p:clrMapOvr>
    <a:masterClrMapping/>
  </p:clrMapOvr>
  <p:transition spd="slow">
    <p:push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1979613" y="188913"/>
            <a:ext cx="5040312" cy="1143000"/>
          </a:xfrm>
        </p:spPr>
        <p:txBody>
          <a:bodyPr/>
          <a:lstStyle/>
          <a:p>
            <a:r>
              <a:rPr lang="fi-FI" sz="2800" dirty="0" smtClean="0">
                <a:latin typeface="Impact" pitchFamily="34" charset="0"/>
              </a:rPr>
              <a:t>Meidän yhteinen juttu?</a:t>
            </a:r>
          </a:p>
        </p:txBody>
      </p:sp>
      <p:sp>
        <p:nvSpPr>
          <p:cNvPr id="6" name="Rectangle 3"/>
          <p:cNvSpPr>
            <a:spLocks noGrp="1" noChangeArrowheads="1"/>
          </p:cNvSpPr>
          <p:nvPr>
            <p:ph idx="1"/>
          </p:nvPr>
        </p:nvSpPr>
        <p:spPr>
          <a:xfrm>
            <a:off x="2483768" y="1412776"/>
            <a:ext cx="4536504" cy="1882081"/>
          </a:xfrm>
        </p:spPr>
        <p:txBody>
          <a:bodyPr/>
          <a:lstStyle/>
          <a:p>
            <a:pPr marL="0" indent="0">
              <a:lnSpc>
                <a:spcPct val="100000"/>
              </a:lnSpc>
              <a:buNone/>
            </a:pPr>
            <a:r>
              <a:rPr lang="fi-FI" sz="1800" dirty="0" smtClean="0">
                <a:latin typeface="Tahoma" panose="020B0604030504040204" pitchFamily="34" charset="0"/>
                <a:ea typeface="Tahoma" panose="020B0604030504040204" pitchFamily="34" charset="0"/>
                <a:cs typeface="Tahoma" panose="020B0604030504040204" pitchFamily="34" charset="0"/>
              </a:rPr>
              <a:t>Miksi me ei järjestetä näitä joka vuosi?</a:t>
            </a:r>
          </a:p>
          <a:p>
            <a:pPr marL="0" indent="0">
              <a:lnSpc>
                <a:spcPct val="100000"/>
              </a:lnSpc>
              <a:buNone/>
            </a:pPr>
            <a:endParaRPr lang="fi-FI" sz="1800" dirty="0" smtClean="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fi-FI" sz="1800" i="1" dirty="0" smtClean="0">
                <a:latin typeface="Tahoma" panose="020B0604030504040204" pitchFamily="34" charset="0"/>
                <a:ea typeface="Tahoma" panose="020B0604030504040204" pitchFamily="34" charset="0"/>
                <a:cs typeface="Tahoma" panose="020B0604030504040204" pitchFamily="34" charset="0"/>
              </a:rPr>
              <a:t>kisajärjestelyihin osallistunut opiskelija, SAKUstars </a:t>
            </a:r>
            <a:r>
              <a:rPr lang="fi-FI" sz="1800" i="1" dirty="0">
                <a:latin typeface="Tahoma" panose="020B0604030504040204" pitchFamily="34" charset="0"/>
                <a:ea typeface="Tahoma" panose="020B0604030504040204" pitchFamily="34" charset="0"/>
                <a:cs typeface="Tahoma" panose="020B0604030504040204" pitchFamily="34" charset="0"/>
              </a:rPr>
              <a:t>2012, </a:t>
            </a:r>
            <a:r>
              <a:rPr lang="fi-FI" sz="1800" i="1" dirty="0" err="1" smtClean="0">
                <a:latin typeface="Tahoma" panose="020B0604030504040204" pitchFamily="34" charset="0"/>
                <a:ea typeface="Tahoma" panose="020B0604030504040204" pitchFamily="34" charset="0"/>
                <a:cs typeface="Tahoma" panose="020B0604030504040204" pitchFamily="34" charset="0"/>
              </a:rPr>
              <a:t>Keuda</a:t>
            </a:r>
            <a:r>
              <a:rPr lang="fi-FI" sz="1800" i="1" dirty="0" smtClean="0">
                <a:latin typeface="Tahoma" panose="020B0604030504040204" pitchFamily="34" charset="0"/>
                <a:ea typeface="Tahoma" panose="020B0604030504040204" pitchFamily="34" charset="0"/>
                <a:cs typeface="Tahoma" panose="020B0604030504040204" pitchFamily="34" charset="0"/>
              </a:rPr>
              <a:t> </a:t>
            </a:r>
            <a:r>
              <a:rPr lang="fi-FI" sz="1800" i="1" dirty="0">
                <a:latin typeface="Tahoma" panose="020B0604030504040204" pitchFamily="34" charset="0"/>
                <a:ea typeface="Tahoma" panose="020B0604030504040204" pitchFamily="34" charset="0"/>
                <a:cs typeface="Tahoma" panose="020B0604030504040204" pitchFamily="34" charset="0"/>
              </a:rPr>
              <a:t>*</a:t>
            </a:r>
            <a:endParaRPr lang="fi-FI" sz="1800" dirty="0">
              <a:latin typeface="Tahoma" panose="020B0604030504040204" pitchFamily="34" charset="0"/>
              <a:ea typeface="Tahoma" panose="020B0604030504040204" pitchFamily="34" charset="0"/>
              <a:cs typeface="Tahoma" panose="020B0604030504040204" pitchFamily="34" charset="0"/>
            </a:endParaRPr>
          </a:p>
        </p:txBody>
      </p:sp>
      <p:sp>
        <p:nvSpPr>
          <p:cNvPr id="7" name="Suorakulmio 6"/>
          <p:cNvSpPr/>
          <p:nvPr/>
        </p:nvSpPr>
        <p:spPr>
          <a:xfrm>
            <a:off x="2111619" y="1263734"/>
            <a:ext cx="582211" cy="1323439"/>
          </a:xfrm>
          <a:prstGeom prst="rect">
            <a:avLst/>
          </a:prstGeom>
        </p:spPr>
        <p:txBody>
          <a:bodyPr wrap="none">
            <a:spAutoFit/>
          </a:bodyPr>
          <a:lstStyle/>
          <a:p>
            <a:pPr>
              <a:buNone/>
            </a:pPr>
            <a:r>
              <a:rPr lang="fi-FI" sz="8000" dirty="0" smtClean="0">
                <a:solidFill>
                  <a:srgbClr val="8EAC44"/>
                </a:solidFill>
                <a:latin typeface="Aharoni" pitchFamily="2" charset="-79"/>
                <a:ea typeface="Tahoma" pitchFamily="34" charset="0"/>
                <a:cs typeface="Aharoni" pitchFamily="2" charset="-79"/>
              </a:rPr>
              <a:t>"</a:t>
            </a:r>
            <a:endParaRPr lang="fi-FI" sz="8000" dirty="0">
              <a:solidFill>
                <a:srgbClr val="8EAC44"/>
              </a:solidFill>
              <a:latin typeface="Aharoni" pitchFamily="2" charset="-79"/>
              <a:ea typeface="Tahoma" pitchFamily="34" charset="0"/>
              <a:cs typeface="Aharoni" pitchFamily="2" charset="-79"/>
            </a:endParaRPr>
          </a:p>
        </p:txBody>
      </p:sp>
      <p:sp>
        <p:nvSpPr>
          <p:cNvPr id="2" name="Suorakulmio 1"/>
          <p:cNvSpPr/>
          <p:nvPr/>
        </p:nvSpPr>
        <p:spPr>
          <a:xfrm>
            <a:off x="2250468" y="4213830"/>
            <a:ext cx="4572000" cy="1477328"/>
          </a:xfrm>
          <a:prstGeom prst="rect">
            <a:avLst/>
          </a:prstGeom>
        </p:spPr>
        <p:txBody>
          <a:bodyPr>
            <a:spAutoFit/>
          </a:bodyPr>
          <a:lstStyle/>
          <a:p>
            <a:pPr marL="0" indent="0">
              <a:lnSpc>
                <a:spcPct val="100000"/>
              </a:lnSpc>
              <a:buNone/>
            </a:pPr>
            <a:r>
              <a:rPr lang="fi-FI" sz="1800" i="1" dirty="0" smtClean="0">
                <a:latin typeface="Tahoma" panose="020B0604030504040204" pitchFamily="34" charset="0"/>
                <a:ea typeface="Tahoma" panose="020B0604030504040204" pitchFamily="34" charset="0"/>
                <a:cs typeface="Tahoma" panose="020B0604030504040204" pitchFamily="34" charset="0"/>
              </a:rPr>
              <a:t>*Kysymyksen esitti kaksi tuntia SAKUstars 2012 -päättäjäisten jälkeen seremonioista </a:t>
            </a:r>
            <a:r>
              <a:rPr lang="fi-FI" sz="1800" i="1" dirty="0">
                <a:latin typeface="Tahoma" panose="020B0604030504040204" pitchFamily="34" charset="0"/>
                <a:ea typeface="Tahoma" panose="020B0604030504040204" pitchFamily="34" charset="0"/>
                <a:cs typeface="Tahoma" panose="020B0604030504040204" pitchFamily="34" charset="0"/>
              </a:rPr>
              <a:t>vastuussa olleen ryhmän </a:t>
            </a:r>
            <a:r>
              <a:rPr lang="fi-FI" sz="1800" i="1" dirty="0" smtClean="0">
                <a:latin typeface="Tahoma" panose="020B0604030504040204" pitchFamily="34" charset="0"/>
                <a:ea typeface="Tahoma" panose="020B0604030504040204" pitchFamily="34" charset="0"/>
                <a:cs typeface="Tahoma" panose="020B0604030504040204" pitchFamily="34" charset="0"/>
              </a:rPr>
              <a:t>opiskelija, jolla oli </a:t>
            </a:r>
            <a:r>
              <a:rPr lang="fi-FI" sz="1800" i="1" dirty="0">
                <a:latin typeface="Tahoma" panose="020B0604030504040204" pitchFamily="34" charset="0"/>
                <a:ea typeface="Tahoma" panose="020B0604030504040204" pitchFamily="34" charset="0"/>
                <a:cs typeface="Tahoma" panose="020B0604030504040204" pitchFamily="34" charset="0"/>
              </a:rPr>
              <a:t>takana </a:t>
            </a:r>
            <a:r>
              <a:rPr lang="fi-FI" sz="1800" i="1" dirty="0" smtClean="0">
                <a:latin typeface="Tahoma" panose="020B0604030504040204" pitchFamily="34" charset="0"/>
                <a:ea typeface="Tahoma" panose="020B0604030504040204" pitchFamily="34" charset="0"/>
                <a:cs typeface="Tahoma" panose="020B0604030504040204" pitchFamily="34" charset="0"/>
              </a:rPr>
              <a:t>mm. edellispäivänä 14 tunnin työvuoro kisoissa.</a:t>
            </a:r>
            <a:endParaRPr lang="fi-FI" sz="1800" i="1" dirty="0">
              <a:latin typeface="Tahoma" panose="020B0604030504040204" pitchFamily="34" charset="0"/>
              <a:ea typeface="Tahoma" panose="020B0604030504040204" pitchFamily="34" charset="0"/>
              <a:cs typeface="Tahoma" panose="020B0604030504040204" pitchFamily="34" charset="0"/>
            </a:endParaRPr>
          </a:p>
        </p:txBody>
      </p:sp>
      <p:pic>
        <p:nvPicPr>
          <p:cNvPr id="8" name="Sisällön paikkamerkki 6" descr="Saku_kitaristi_A8_RGB2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20272" y="2587173"/>
            <a:ext cx="1870075" cy="253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658523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Kuva 7" descr="oranssipall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781" y="3429000"/>
            <a:ext cx="385763"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Rectangle 3"/>
          <p:cNvSpPr>
            <a:spLocks noGrp="1" noChangeArrowheads="1"/>
          </p:cNvSpPr>
          <p:nvPr>
            <p:ph idx="1"/>
          </p:nvPr>
        </p:nvSpPr>
        <p:spPr>
          <a:xfrm>
            <a:off x="2494519" y="1417722"/>
            <a:ext cx="4419600" cy="5040313"/>
          </a:xfrm>
        </p:spPr>
        <p:txBody>
          <a:bodyPr/>
          <a:lstStyle/>
          <a:p>
            <a:pPr marL="0" indent="0">
              <a:lnSpc>
                <a:spcPct val="100000"/>
              </a:lnSpc>
              <a:buNone/>
            </a:pPr>
            <a:r>
              <a:rPr lang="fi-FI" sz="1800" dirty="0" smtClean="0">
                <a:latin typeface="Tahoma" panose="020B0604030504040204" pitchFamily="34" charset="0"/>
                <a:ea typeface="Tahoma" panose="020B0604030504040204" pitchFamily="34" charset="0"/>
                <a:cs typeface="Tahoma" panose="020B0604030504040204" pitchFamily="34" charset="0"/>
              </a:rPr>
              <a:t>Mitä me seuraavaksi yhdessä tehdään? Tämä kysymys esitettiin niin sähköpostissa kuin suullisestikin projektipäällikölle useita kertoja kisoja seuranneen viikon aikana. Kisaviikon torstaina ja perjantaina ei ollut harvinainen näky, että tapahtuman toteutuksessa mukana olleet, niin opiskelijat kuin henkilökunta, halasivat toisiaan kyynel silmäkulmassa kimaltaen.</a:t>
            </a:r>
          </a:p>
          <a:p>
            <a:pPr marL="0" indent="0">
              <a:lnSpc>
                <a:spcPct val="100000"/>
              </a:lnSpc>
              <a:buNone/>
            </a:pPr>
            <a:endParaRPr lang="fi-FI" sz="1800"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r>
              <a:rPr lang="fi-FI" sz="1800" i="1" dirty="0" smtClean="0">
                <a:latin typeface="Tahoma" panose="020B0604030504040204" pitchFamily="34" charset="0"/>
                <a:ea typeface="Tahoma" panose="020B0604030504040204" pitchFamily="34" charset="0"/>
                <a:cs typeface="Tahoma" panose="020B0604030504040204" pitchFamily="34" charset="0"/>
              </a:rPr>
              <a:t>projektipäällikkö Jussi </a:t>
            </a:r>
            <a:r>
              <a:rPr lang="fi-FI" sz="1800" i="1" dirty="0" err="1" smtClean="0">
                <a:latin typeface="Tahoma" panose="020B0604030504040204" pitchFamily="34" charset="0"/>
                <a:ea typeface="Tahoma" panose="020B0604030504040204" pitchFamily="34" charset="0"/>
                <a:cs typeface="Tahoma" panose="020B0604030504040204" pitchFamily="34" charset="0"/>
              </a:rPr>
              <a:t>Kaatrasalo</a:t>
            </a:r>
            <a:r>
              <a:rPr lang="fi-FI" sz="1800" i="1" dirty="0" smtClean="0">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r>
              <a:rPr lang="fi-FI" sz="1800" i="1" dirty="0" smtClean="0">
                <a:latin typeface="Tahoma" panose="020B0604030504040204" pitchFamily="34" charset="0"/>
                <a:ea typeface="Tahoma" panose="020B0604030504040204" pitchFamily="34" charset="0"/>
                <a:cs typeface="Tahoma" panose="020B0604030504040204" pitchFamily="34" charset="0"/>
              </a:rPr>
              <a:t>SAKUstars </a:t>
            </a:r>
            <a:r>
              <a:rPr lang="fi-FI" sz="1800" i="1" dirty="0">
                <a:latin typeface="Tahoma" panose="020B0604030504040204" pitchFamily="34" charset="0"/>
                <a:ea typeface="Tahoma" panose="020B0604030504040204" pitchFamily="34" charset="0"/>
                <a:cs typeface="Tahoma" panose="020B0604030504040204" pitchFamily="34" charset="0"/>
              </a:rPr>
              <a:t>2012, </a:t>
            </a:r>
            <a:r>
              <a:rPr lang="fi-FI" sz="1800" i="1" dirty="0" err="1">
                <a:latin typeface="Tahoma" panose="020B0604030504040204" pitchFamily="34" charset="0"/>
                <a:ea typeface="Tahoma" panose="020B0604030504040204" pitchFamily="34" charset="0"/>
                <a:cs typeface="Tahoma" panose="020B0604030504040204" pitchFamily="34" charset="0"/>
              </a:rPr>
              <a:t>Keuda</a:t>
            </a:r>
            <a:endParaRPr lang="fi-FI" sz="1800" i="1" dirty="0">
              <a:latin typeface="Tahoma" panose="020B0604030504040204" pitchFamily="34" charset="0"/>
              <a:ea typeface="Tahoma" panose="020B0604030504040204" pitchFamily="34" charset="0"/>
              <a:cs typeface="Tahoma" panose="020B0604030504040204" pitchFamily="34" charset="0"/>
            </a:endParaRPr>
          </a:p>
          <a:p>
            <a:pPr marL="0" indent="0">
              <a:lnSpc>
                <a:spcPct val="100000"/>
              </a:lnSpc>
              <a:buNone/>
            </a:pPr>
            <a:endParaRPr lang="fi-FI" sz="1800" dirty="0">
              <a:latin typeface="Tahoma" panose="020B0604030504040204" pitchFamily="34" charset="0"/>
              <a:ea typeface="Tahoma" panose="020B0604030504040204" pitchFamily="34" charset="0"/>
              <a:cs typeface="Tahoma" panose="020B0604030504040204" pitchFamily="34" charset="0"/>
            </a:endParaRPr>
          </a:p>
        </p:txBody>
      </p:sp>
      <p:sp>
        <p:nvSpPr>
          <p:cNvPr id="7" name="Rectangle 2"/>
          <p:cNvSpPr txBox="1">
            <a:spLocks noChangeArrowheads="1"/>
          </p:cNvSpPr>
          <p:nvPr/>
        </p:nvSpPr>
        <p:spPr bwMode="auto">
          <a:xfrm>
            <a:off x="1403648" y="188913"/>
            <a:ext cx="561627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lnSpc>
                <a:spcPct val="85000"/>
              </a:lnSpc>
              <a:spcBef>
                <a:spcPct val="0"/>
              </a:spcBef>
              <a:spcAft>
                <a:spcPct val="0"/>
              </a:spcAft>
              <a:defRPr sz="4200">
                <a:solidFill>
                  <a:srgbClr val="8EAC44"/>
                </a:solidFill>
                <a:latin typeface="+mj-lt"/>
                <a:ea typeface="+mj-ea"/>
                <a:cs typeface="+mj-cs"/>
              </a:defRPr>
            </a:lvl1pPr>
            <a:lvl2pPr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2pPr>
            <a:lvl3pPr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3pPr>
            <a:lvl4pPr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4pPr>
            <a:lvl5pPr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5pPr>
            <a:lvl6pPr marL="457200"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6pPr>
            <a:lvl7pPr marL="914400"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7pPr>
            <a:lvl8pPr marL="1371600"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8pPr>
            <a:lvl9pPr marL="1828800" algn="ctr" rtl="0" eaLnBrk="1" fontAlgn="base" hangingPunct="1">
              <a:lnSpc>
                <a:spcPct val="85000"/>
              </a:lnSpc>
              <a:spcBef>
                <a:spcPct val="0"/>
              </a:spcBef>
              <a:spcAft>
                <a:spcPct val="0"/>
              </a:spcAft>
              <a:defRPr sz="4200">
                <a:solidFill>
                  <a:srgbClr val="8EAC44"/>
                </a:solidFill>
                <a:latin typeface="Gill Sans MT Ext Condensed Bold" pitchFamily="34" charset="0"/>
                <a:cs typeface="Times New Roman" pitchFamily="18" charset="0"/>
              </a:defRPr>
            </a:lvl9pPr>
          </a:lstStyle>
          <a:p>
            <a:pPr>
              <a:buClrTx/>
              <a:buSzTx/>
              <a:buNone/>
            </a:pPr>
            <a:r>
              <a:rPr lang="fi-FI" sz="2800" kern="0" dirty="0" smtClean="0">
                <a:latin typeface="Impact" pitchFamily="34" charset="0"/>
              </a:rPr>
              <a:t>Yhteisöllisyys?</a:t>
            </a:r>
          </a:p>
        </p:txBody>
      </p:sp>
      <p:sp>
        <p:nvSpPr>
          <p:cNvPr id="8" name="Suorakulmio 7"/>
          <p:cNvSpPr/>
          <p:nvPr/>
        </p:nvSpPr>
        <p:spPr>
          <a:xfrm>
            <a:off x="2147427" y="1344509"/>
            <a:ext cx="582211" cy="1323439"/>
          </a:xfrm>
          <a:prstGeom prst="rect">
            <a:avLst/>
          </a:prstGeom>
        </p:spPr>
        <p:txBody>
          <a:bodyPr wrap="none">
            <a:spAutoFit/>
          </a:bodyPr>
          <a:lstStyle/>
          <a:p>
            <a:pPr>
              <a:buNone/>
            </a:pPr>
            <a:r>
              <a:rPr lang="fi-FI" sz="8000" dirty="0" smtClean="0">
                <a:solidFill>
                  <a:srgbClr val="8EAC44"/>
                </a:solidFill>
                <a:latin typeface="Aharoni" pitchFamily="2" charset="-79"/>
                <a:ea typeface="Tahoma" pitchFamily="34" charset="0"/>
                <a:cs typeface="Aharoni" pitchFamily="2" charset="-79"/>
              </a:rPr>
              <a:t>"</a:t>
            </a:r>
            <a:endParaRPr lang="fi-FI" sz="8000" dirty="0">
              <a:solidFill>
                <a:srgbClr val="8EAC44"/>
              </a:solidFill>
              <a:latin typeface="Aharoni" pitchFamily="2" charset="-79"/>
              <a:ea typeface="Tahoma" pitchFamily="34" charset="0"/>
              <a:cs typeface="Aharoni" pitchFamily="2" charset="-79"/>
            </a:endParaRPr>
          </a:p>
        </p:txBody>
      </p:sp>
      <p:pic>
        <p:nvPicPr>
          <p:cNvPr id="9" name="Sisällön paikkamerkki 5" descr="Saku_laulaja_A8_RGB20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08304" y="1988840"/>
            <a:ext cx="1428750" cy="274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712239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2537232" y="332656"/>
            <a:ext cx="5616277" cy="1143000"/>
          </a:xfrm>
        </p:spPr>
        <p:txBody>
          <a:bodyPr/>
          <a:lstStyle/>
          <a:p>
            <a:r>
              <a:rPr lang="fi-FI" sz="2800" dirty="0" smtClean="0">
                <a:latin typeface="Impact" pitchFamily="34" charset="0"/>
              </a:rPr>
              <a:t>Jotain ylimääräistä vai osa opintoja?</a:t>
            </a:r>
          </a:p>
        </p:txBody>
      </p:sp>
      <p:sp>
        <p:nvSpPr>
          <p:cNvPr id="13317" name="Rectangle 3"/>
          <p:cNvSpPr>
            <a:spLocks noGrp="1" noChangeArrowheads="1"/>
          </p:cNvSpPr>
          <p:nvPr>
            <p:ph idx="1"/>
          </p:nvPr>
        </p:nvSpPr>
        <p:spPr>
          <a:xfrm>
            <a:off x="2549376" y="1522337"/>
            <a:ext cx="4419600" cy="5040313"/>
          </a:xfrm>
        </p:spPr>
        <p:txBody>
          <a:bodyPr/>
          <a:lstStyle/>
          <a:p>
            <a:pPr marL="0" indent="0">
              <a:lnSpc>
                <a:spcPct val="100000"/>
              </a:lnSpc>
              <a:buNone/>
            </a:pPr>
            <a:r>
              <a:rPr lang="fi-FI" sz="1800" dirty="0" smtClean="0">
                <a:latin typeface="Tahoma" panose="020B0604030504040204" pitchFamily="34" charset="0"/>
                <a:ea typeface="Tahoma" panose="020B0604030504040204" pitchFamily="34" charset="0"/>
                <a:cs typeface="Tahoma" panose="020B0604030504040204" pitchFamily="34" charset="0"/>
              </a:rPr>
              <a:t>Opintojen </a:t>
            </a:r>
            <a:r>
              <a:rPr lang="fi-FI" sz="1800" dirty="0">
                <a:latin typeface="Tahoma" panose="020B0604030504040204" pitchFamily="34" charset="0"/>
                <a:ea typeface="Tahoma" panose="020B0604030504040204" pitchFamily="34" charset="0"/>
                <a:cs typeface="Tahoma" panose="020B0604030504040204" pitchFamily="34" charset="0"/>
              </a:rPr>
              <a:t>yhdistäminen kisojen toteuttamiseen </a:t>
            </a:r>
            <a:r>
              <a:rPr lang="fi-FI" sz="1800" dirty="0" smtClean="0">
                <a:latin typeface="Tahoma" panose="020B0604030504040204" pitchFamily="34" charset="0"/>
                <a:ea typeface="Tahoma" panose="020B0604030504040204" pitchFamily="34" charset="0"/>
                <a:cs typeface="Tahoma" panose="020B0604030504040204" pitchFamily="34" charset="0"/>
              </a:rPr>
              <a:t>tapahtumajärjestämisen </a:t>
            </a:r>
            <a:r>
              <a:rPr lang="fi-FI" sz="1800" dirty="0">
                <a:latin typeface="Tahoma" panose="020B0604030504040204" pitchFamily="34" charset="0"/>
                <a:ea typeface="Tahoma" panose="020B0604030504040204" pitchFamily="34" charset="0"/>
                <a:cs typeface="Tahoma" panose="020B0604030504040204" pitchFamily="34" charset="0"/>
              </a:rPr>
              <a:t>muodossa </a:t>
            </a:r>
            <a:r>
              <a:rPr lang="fi-FI" sz="1800" dirty="0" smtClean="0">
                <a:latin typeface="Tahoma" panose="020B0604030504040204" pitchFamily="34" charset="0"/>
                <a:ea typeface="Tahoma" panose="020B0604030504040204" pitchFamily="34" charset="0"/>
                <a:cs typeface="Tahoma" panose="020B0604030504040204" pitchFamily="34" charset="0"/>
              </a:rPr>
              <a:t>antoi lajivastaavalle </a:t>
            </a:r>
            <a:r>
              <a:rPr lang="fi-FI" sz="1800" dirty="0">
                <a:latin typeface="Tahoma" panose="020B0604030504040204" pitchFamily="34" charset="0"/>
                <a:ea typeface="Tahoma" panose="020B0604030504040204" pitchFamily="34" charset="0"/>
                <a:cs typeface="Tahoma" panose="020B0604030504040204" pitchFamily="34" charset="0"/>
              </a:rPr>
              <a:t>todella mahdollisuuden olla </a:t>
            </a:r>
            <a:r>
              <a:rPr lang="fi-FI" sz="1800" dirty="0" smtClean="0">
                <a:latin typeface="Tahoma" panose="020B0604030504040204" pitchFamily="34" charset="0"/>
                <a:ea typeface="Tahoma" panose="020B0604030504040204" pitchFamily="34" charset="0"/>
                <a:cs typeface="Tahoma" panose="020B0604030504040204" pitchFamily="34" charset="0"/>
              </a:rPr>
              <a:t>enemmän </a:t>
            </a:r>
            <a:r>
              <a:rPr lang="fi-FI" sz="1800" dirty="0">
                <a:latin typeface="Tahoma" panose="020B0604030504040204" pitchFamily="34" charset="0"/>
                <a:ea typeface="Tahoma" panose="020B0604030504040204" pitchFamily="34" charset="0"/>
                <a:cs typeface="Tahoma" panose="020B0604030504040204" pitchFamily="34" charset="0"/>
              </a:rPr>
              <a:t>ohjaavassa roolissa kuin </a:t>
            </a:r>
            <a:r>
              <a:rPr lang="fi-FI" sz="1800" dirty="0" smtClean="0">
                <a:latin typeface="Tahoma" panose="020B0604030504040204" pitchFamily="34" charset="0"/>
                <a:ea typeface="Tahoma" panose="020B0604030504040204" pitchFamily="34" charset="0"/>
                <a:cs typeface="Tahoma" panose="020B0604030504040204" pitchFamily="34" charset="0"/>
              </a:rPr>
              <a:t>puhtaasti </a:t>
            </a:r>
            <a:r>
              <a:rPr lang="fi-FI" sz="1800" dirty="0">
                <a:latin typeface="Tahoma" panose="020B0604030504040204" pitchFamily="34" charset="0"/>
                <a:ea typeface="Tahoma" panose="020B0604030504040204" pitchFamily="34" charset="0"/>
                <a:cs typeface="Tahoma" panose="020B0604030504040204" pitchFamily="34" charset="0"/>
              </a:rPr>
              <a:t>tekijänä. Oli upeaa </a:t>
            </a:r>
            <a:r>
              <a:rPr lang="fi-FI" sz="1800" dirty="0" smtClean="0">
                <a:latin typeface="Tahoma" panose="020B0604030504040204" pitchFamily="34" charset="0"/>
                <a:ea typeface="Tahoma" panose="020B0604030504040204" pitchFamily="34" charset="0"/>
                <a:cs typeface="Tahoma" panose="020B0604030504040204" pitchFamily="34" charset="0"/>
              </a:rPr>
              <a:t>seurata, </a:t>
            </a:r>
            <a:r>
              <a:rPr lang="fi-FI" sz="1800" dirty="0">
                <a:latin typeface="Tahoma" panose="020B0604030504040204" pitchFamily="34" charset="0"/>
                <a:ea typeface="Tahoma" panose="020B0604030504040204" pitchFamily="34" charset="0"/>
                <a:cs typeface="Tahoma" panose="020B0604030504040204" pitchFamily="34" charset="0"/>
              </a:rPr>
              <a:t>kuinka opiskelijat kasvoivat </a:t>
            </a:r>
            <a:r>
              <a:rPr lang="fi-FI" sz="1800" dirty="0" smtClean="0">
                <a:latin typeface="Tahoma" panose="020B0604030504040204" pitchFamily="34" charset="0"/>
                <a:ea typeface="Tahoma" panose="020B0604030504040204" pitchFamily="34" charset="0"/>
                <a:cs typeface="Tahoma" panose="020B0604030504040204" pitchFamily="34" charset="0"/>
              </a:rPr>
              <a:t>suunnittelun </a:t>
            </a:r>
            <a:r>
              <a:rPr lang="fi-FI" sz="1800" dirty="0">
                <a:latin typeface="Tahoma" panose="020B0604030504040204" pitchFamily="34" charset="0"/>
                <a:ea typeface="Tahoma" panose="020B0604030504040204" pitchFamily="34" charset="0"/>
                <a:cs typeface="Tahoma" panose="020B0604030504040204" pitchFamily="34" charset="0"/>
              </a:rPr>
              <a:t>edetessä ja kun kisat </a:t>
            </a:r>
            <a:r>
              <a:rPr lang="fi-FI" sz="1800" dirty="0" smtClean="0">
                <a:latin typeface="Tahoma" panose="020B0604030504040204" pitchFamily="34" charset="0"/>
                <a:ea typeface="Tahoma" panose="020B0604030504040204" pitchFamily="34" charset="0"/>
                <a:cs typeface="Tahoma" panose="020B0604030504040204" pitchFamily="34" charset="0"/>
              </a:rPr>
              <a:t>käynnistyivät</a:t>
            </a:r>
            <a:r>
              <a:rPr lang="fi-FI" sz="1800" dirty="0">
                <a:latin typeface="Tahoma" panose="020B0604030504040204" pitchFamily="34" charset="0"/>
                <a:ea typeface="Tahoma" panose="020B0604030504040204" pitchFamily="34" charset="0"/>
                <a:cs typeface="Tahoma" panose="020B0604030504040204" pitchFamily="34" charset="0"/>
              </a:rPr>
              <a:t>, </a:t>
            </a:r>
            <a:r>
              <a:rPr lang="fi-FI" sz="1800" dirty="0" smtClean="0">
                <a:latin typeface="Tahoma" panose="020B0604030504040204" pitchFamily="34" charset="0"/>
                <a:ea typeface="Tahoma" panose="020B0604030504040204" pitchFamily="34" charset="0"/>
                <a:cs typeface="Tahoma" panose="020B0604030504040204" pitchFamily="34" charset="0"/>
              </a:rPr>
              <a:t>me olimme </a:t>
            </a:r>
            <a:r>
              <a:rPr lang="fi-FI" sz="1800" dirty="0">
                <a:latin typeface="Tahoma" panose="020B0604030504040204" pitchFamily="34" charset="0"/>
                <a:ea typeface="Tahoma" panose="020B0604030504040204" pitchFamily="34" charset="0"/>
                <a:cs typeface="Tahoma" panose="020B0604030504040204" pitchFamily="34" charset="0"/>
              </a:rPr>
              <a:t>valmiit </a:t>
            </a:r>
            <a:r>
              <a:rPr lang="fi-FI" sz="1800" dirty="0" smtClean="0">
                <a:latin typeface="Tahoma" panose="020B0604030504040204" pitchFamily="34" charset="0"/>
                <a:ea typeface="Tahoma" panose="020B0604030504040204" pitchFamily="34" charset="0"/>
                <a:cs typeface="Tahoma" panose="020B0604030504040204" pitchFamily="34" charset="0"/>
              </a:rPr>
              <a:t>vastaanottamaan </a:t>
            </a:r>
            <a:r>
              <a:rPr lang="fi-FI" sz="1800" dirty="0">
                <a:latin typeface="Tahoma" panose="020B0604030504040204" pitchFamily="34" charset="0"/>
                <a:ea typeface="Tahoma" panose="020B0604030504040204" pitchFamily="34" charset="0"/>
                <a:cs typeface="Tahoma" panose="020B0604030504040204" pitchFamily="34" charset="0"/>
              </a:rPr>
              <a:t>kilpailijat </a:t>
            </a:r>
            <a:r>
              <a:rPr lang="fi-FI" sz="1800" dirty="0" smtClean="0">
                <a:latin typeface="Tahoma" panose="020B0604030504040204" pitchFamily="34" charset="0"/>
                <a:ea typeface="Tahoma" panose="020B0604030504040204" pitchFamily="34" charset="0"/>
                <a:cs typeface="Tahoma" panose="020B0604030504040204" pitchFamily="34" charset="0"/>
              </a:rPr>
              <a:t>ongelmineen </a:t>
            </a:r>
            <a:r>
              <a:rPr lang="fi-FI" sz="1800" dirty="0">
                <a:latin typeface="Tahoma" panose="020B0604030504040204" pitchFamily="34" charset="0"/>
                <a:ea typeface="Tahoma" panose="020B0604030504040204" pitchFamily="34" charset="0"/>
                <a:cs typeface="Tahoma" panose="020B0604030504040204" pitchFamily="34" charset="0"/>
              </a:rPr>
              <a:t>ja kiperine kysymyksineen</a:t>
            </a:r>
            <a:r>
              <a:rPr lang="fi-FI" sz="1800" dirty="0" smtClean="0">
                <a:latin typeface="Tahoma" panose="020B0604030504040204" pitchFamily="34" charset="0"/>
                <a:ea typeface="Tahoma" panose="020B0604030504040204" pitchFamily="34" charset="0"/>
                <a:cs typeface="Tahoma" panose="020B0604030504040204" pitchFamily="34" charset="0"/>
              </a:rPr>
              <a:t>.</a:t>
            </a:r>
          </a:p>
          <a:p>
            <a:pPr marL="0" indent="0">
              <a:lnSpc>
                <a:spcPct val="100000"/>
              </a:lnSpc>
              <a:buNone/>
            </a:pPr>
            <a:endParaRPr lang="fi-FI" sz="1800" dirty="0">
              <a:latin typeface="Tahoma" panose="020B0604030504040204" pitchFamily="34" charset="0"/>
              <a:ea typeface="Tahoma" panose="020B0604030504040204" pitchFamily="34" charset="0"/>
              <a:cs typeface="Tahoma" panose="020B0604030504040204" pitchFamily="34" charset="0"/>
            </a:endParaRPr>
          </a:p>
          <a:p>
            <a:pPr marL="0" indent="0" algn="r">
              <a:lnSpc>
                <a:spcPct val="100000"/>
              </a:lnSpc>
              <a:buNone/>
            </a:pPr>
            <a:r>
              <a:rPr lang="fi-FI" sz="1800" i="1" dirty="0">
                <a:latin typeface="Tahoma" panose="020B0604030504040204" pitchFamily="34" charset="0"/>
                <a:ea typeface="Tahoma" panose="020B0604030504040204" pitchFamily="34" charset="0"/>
                <a:cs typeface="Tahoma" panose="020B0604030504040204" pitchFamily="34" charset="0"/>
              </a:rPr>
              <a:t>tanssin lajivastaava Janne </a:t>
            </a:r>
            <a:r>
              <a:rPr lang="fi-FI" sz="1800" i="1" dirty="0" smtClean="0">
                <a:latin typeface="Tahoma" panose="020B0604030504040204" pitchFamily="34" charset="0"/>
                <a:ea typeface="Tahoma" panose="020B0604030504040204" pitchFamily="34" charset="0"/>
                <a:cs typeface="Tahoma" panose="020B0604030504040204" pitchFamily="34" charset="0"/>
              </a:rPr>
              <a:t>Jousiaho, </a:t>
            </a:r>
            <a:br>
              <a:rPr lang="fi-FI" sz="1800" i="1" dirty="0" smtClean="0">
                <a:latin typeface="Tahoma" panose="020B0604030504040204" pitchFamily="34" charset="0"/>
                <a:ea typeface="Tahoma" panose="020B0604030504040204" pitchFamily="34" charset="0"/>
                <a:cs typeface="Tahoma" panose="020B0604030504040204" pitchFamily="34" charset="0"/>
              </a:rPr>
            </a:br>
            <a:r>
              <a:rPr lang="fi-FI" sz="1800" i="1" dirty="0" smtClean="0">
                <a:latin typeface="Tahoma" panose="020B0604030504040204" pitchFamily="34" charset="0"/>
                <a:ea typeface="Tahoma" panose="020B0604030504040204" pitchFamily="34" charset="0"/>
                <a:cs typeface="Tahoma" panose="020B0604030504040204" pitchFamily="34" charset="0"/>
              </a:rPr>
              <a:t>SAKUstars 2012, </a:t>
            </a:r>
            <a:r>
              <a:rPr lang="fi-FI" sz="1800" i="1" dirty="0" err="1" smtClean="0">
                <a:latin typeface="Tahoma" panose="020B0604030504040204" pitchFamily="34" charset="0"/>
                <a:ea typeface="Tahoma" panose="020B0604030504040204" pitchFamily="34" charset="0"/>
                <a:cs typeface="Tahoma" panose="020B0604030504040204" pitchFamily="34" charset="0"/>
              </a:rPr>
              <a:t>Keuda</a:t>
            </a:r>
            <a:endParaRPr lang="fi-FI" sz="1800" i="1" dirty="0">
              <a:latin typeface="Tahoma" panose="020B0604030504040204" pitchFamily="34" charset="0"/>
              <a:ea typeface="Tahoma" panose="020B0604030504040204" pitchFamily="34" charset="0"/>
              <a:cs typeface="Tahoma" panose="020B0604030504040204" pitchFamily="34" charset="0"/>
            </a:endParaRPr>
          </a:p>
          <a:p>
            <a:pPr>
              <a:lnSpc>
                <a:spcPct val="100000"/>
              </a:lnSpc>
            </a:pPr>
            <a:endParaRPr lang="fi-FI" sz="1800" dirty="0" smtClean="0">
              <a:latin typeface="Tahoma" panose="020B0604030504040204" pitchFamily="34" charset="0"/>
              <a:ea typeface="Tahoma" panose="020B0604030504040204" pitchFamily="34" charset="0"/>
              <a:cs typeface="Tahoma" panose="020B0604030504040204" pitchFamily="34" charset="0"/>
            </a:endParaRPr>
          </a:p>
        </p:txBody>
      </p:sp>
      <p:sp>
        <p:nvSpPr>
          <p:cNvPr id="7" name="Suorakulmio 6"/>
          <p:cNvSpPr/>
          <p:nvPr/>
        </p:nvSpPr>
        <p:spPr>
          <a:xfrm>
            <a:off x="2134534" y="1410703"/>
            <a:ext cx="582211" cy="1323439"/>
          </a:xfrm>
          <a:prstGeom prst="rect">
            <a:avLst/>
          </a:prstGeom>
        </p:spPr>
        <p:txBody>
          <a:bodyPr wrap="none">
            <a:spAutoFit/>
          </a:bodyPr>
          <a:lstStyle/>
          <a:p>
            <a:pPr>
              <a:buNone/>
            </a:pPr>
            <a:r>
              <a:rPr lang="fi-FI" sz="8000" dirty="0" smtClean="0">
                <a:solidFill>
                  <a:srgbClr val="8EAC44"/>
                </a:solidFill>
                <a:latin typeface="Aharoni" pitchFamily="2" charset="-79"/>
                <a:ea typeface="Tahoma" pitchFamily="34" charset="0"/>
                <a:cs typeface="Aharoni" pitchFamily="2" charset="-79"/>
              </a:rPr>
              <a:t>"</a:t>
            </a:r>
            <a:endParaRPr lang="fi-FI" sz="8000" dirty="0">
              <a:solidFill>
                <a:srgbClr val="8EAC44"/>
              </a:solidFill>
              <a:latin typeface="Aharoni" pitchFamily="2" charset="-79"/>
              <a:ea typeface="Tahoma" pitchFamily="34" charset="0"/>
              <a:cs typeface="Aharoni" pitchFamily="2" charset="-79"/>
            </a:endParaRPr>
          </a:p>
        </p:txBody>
      </p:sp>
      <p:pic>
        <p:nvPicPr>
          <p:cNvPr id="8" name="Sisällön paikkamerkki 5" descr="Saku_tanssija_A8_RGB2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4192588"/>
            <a:ext cx="1833563"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488527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1979613" y="188913"/>
            <a:ext cx="5040312" cy="1143000"/>
          </a:xfrm>
        </p:spPr>
        <p:txBody>
          <a:bodyPr/>
          <a:lstStyle/>
          <a:p>
            <a:pPr>
              <a:lnSpc>
                <a:spcPct val="100000"/>
              </a:lnSpc>
            </a:pPr>
            <a:r>
              <a:rPr lang="fi-FI" sz="2800" dirty="0" smtClean="0">
                <a:latin typeface="Impact" pitchFamily="34" charset="0"/>
              </a:rPr>
              <a:t>Kisojen järjestäminen </a:t>
            </a:r>
            <a:br>
              <a:rPr lang="fi-FI" sz="2800" dirty="0" smtClean="0">
                <a:latin typeface="Impact" pitchFamily="34" charset="0"/>
              </a:rPr>
            </a:br>
            <a:r>
              <a:rPr lang="fi-FI" sz="2800" dirty="0" smtClean="0">
                <a:latin typeface="Impact" pitchFamily="34" charset="0"/>
              </a:rPr>
              <a:t>osana opintoja</a:t>
            </a:r>
          </a:p>
        </p:txBody>
      </p:sp>
      <p:sp>
        <p:nvSpPr>
          <p:cNvPr id="13317" name="Rectangle 3"/>
          <p:cNvSpPr>
            <a:spLocks noGrp="1" noChangeArrowheads="1"/>
          </p:cNvSpPr>
          <p:nvPr>
            <p:ph idx="1"/>
          </p:nvPr>
        </p:nvSpPr>
        <p:spPr>
          <a:xfrm>
            <a:off x="2051720" y="1412875"/>
            <a:ext cx="4896544" cy="5040313"/>
          </a:xfrm>
        </p:spPr>
        <p:txBody>
          <a:bodyPr/>
          <a:lstStyle/>
          <a:p>
            <a:pPr>
              <a:lnSpc>
                <a:spcPct val="100000"/>
              </a:lnSpc>
            </a:pPr>
            <a:r>
              <a:rPr lang="fi-FI" sz="1800" dirty="0" smtClean="0">
                <a:latin typeface="Tahoma" panose="020B0604030504040204" pitchFamily="34" charset="0"/>
                <a:ea typeface="Tahoma" panose="020B0604030504040204" pitchFamily="34" charset="0"/>
                <a:cs typeface="Tahoma" panose="020B0604030504040204" pitchFamily="34" charset="0"/>
              </a:rPr>
              <a:t>aikuisilla </a:t>
            </a:r>
            <a:r>
              <a:rPr lang="fi-FI" sz="1800" dirty="0">
                <a:latin typeface="Tahoma" panose="020B0604030504040204" pitchFamily="34" charset="0"/>
                <a:ea typeface="Tahoma" panose="020B0604030504040204" pitchFamily="34" charset="0"/>
                <a:cs typeface="Tahoma" panose="020B0604030504040204" pitchFamily="34" charset="0"/>
              </a:rPr>
              <a:t>langat käsissä, mutta päävastuu tekemisestä </a:t>
            </a:r>
            <a:r>
              <a:rPr lang="fi-FI" sz="1800" dirty="0" smtClean="0">
                <a:latin typeface="Tahoma" panose="020B0604030504040204" pitchFamily="34" charset="0"/>
                <a:ea typeface="Tahoma" panose="020B0604030504040204" pitchFamily="34" charset="0"/>
                <a:cs typeface="Tahoma" panose="020B0604030504040204" pitchFamily="34" charset="0"/>
              </a:rPr>
              <a:t>opiskelijoilla</a:t>
            </a:r>
          </a:p>
          <a:p>
            <a:pPr>
              <a:lnSpc>
                <a:spcPct val="100000"/>
              </a:lnSpc>
            </a:pPr>
            <a:r>
              <a:rPr lang="fi-FI" sz="1800" dirty="0" smtClean="0">
                <a:latin typeface="Tahoma" panose="020B0604030504040204" pitchFamily="34" charset="0"/>
                <a:ea typeface="Tahoma" panose="020B0604030504040204" pitchFamily="34" charset="0"/>
                <a:cs typeface="Tahoma" panose="020B0604030504040204" pitchFamily="34" charset="0"/>
              </a:rPr>
              <a:t>esimerkiksi </a:t>
            </a:r>
            <a:r>
              <a:rPr lang="fi-FI" sz="1800" dirty="0" err="1" smtClean="0">
                <a:latin typeface="Tahoma" panose="020B0604030504040204" pitchFamily="34" charset="0"/>
                <a:ea typeface="Tahoma" panose="020B0604030504040204" pitchFamily="34" charset="0"/>
                <a:cs typeface="Tahoma" panose="020B0604030504040204" pitchFamily="34" charset="0"/>
              </a:rPr>
              <a:t>Keudassa</a:t>
            </a:r>
            <a:r>
              <a:rPr lang="fi-FI" sz="1800" dirty="0" smtClean="0">
                <a:latin typeface="Tahoma" panose="020B0604030504040204" pitchFamily="34" charset="0"/>
                <a:ea typeface="Tahoma" panose="020B0604030504040204" pitchFamily="34" charset="0"/>
                <a:cs typeface="Tahoma" panose="020B0604030504040204" pitchFamily="34" charset="0"/>
              </a:rPr>
              <a:t>:</a:t>
            </a:r>
          </a:p>
          <a:p>
            <a:pPr lvl="1">
              <a:lnSpc>
                <a:spcPct val="100000"/>
              </a:lnSpc>
            </a:pPr>
            <a:r>
              <a:rPr lang="fi-FI" sz="1800" dirty="0" smtClean="0">
                <a:latin typeface="Tahoma" panose="020B0604030504040204" pitchFamily="34" charset="0"/>
                <a:ea typeface="Tahoma" panose="020B0604030504040204" pitchFamily="34" charset="0"/>
                <a:cs typeface="Tahoma" panose="020B0604030504040204" pitchFamily="34" charset="0"/>
              </a:rPr>
              <a:t>tapahtumalle ei erillisorganisaatiota</a:t>
            </a:r>
          </a:p>
          <a:p>
            <a:pPr lvl="1">
              <a:lnSpc>
                <a:spcPct val="100000"/>
              </a:lnSpc>
            </a:pPr>
            <a:r>
              <a:rPr lang="fi-FI" sz="1800" dirty="0" smtClean="0">
                <a:latin typeface="Tahoma" panose="020B0604030504040204" pitchFamily="34" charset="0"/>
                <a:ea typeface="Tahoma" panose="020B0604030504040204" pitchFamily="34" charset="0"/>
                <a:cs typeface="Tahoma" panose="020B0604030504040204" pitchFamily="34" charset="0"/>
              </a:rPr>
              <a:t>mukana yli </a:t>
            </a:r>
            <a:r>
              <a:rPr lang="fi-FI" sz="1800" dirty="0">
                <a:latin typeface="Tahoma" panose="020B0604030504040204" pitchFamily="34" charset="0"/>
                <a:ea typeface="Tahoma" panose="020B0604030504040204" pitchFamily="34" charset="0"/>
                <a:cs typeface="Tahoma" panose="020B0604030504040204" pitchFamily="34" charset="0"/>
              </a:rPr>
              <a:t>800 </a:t>
            </a:r>
            <a:r>
              <a:rPr lang="fi-FI" sz="1800" dirty="0" smtClean="0">
                <a:latin typeface="Tahoma" panose="020B0604030504040204" pitchFamily="34" charset="0"/>
                <a:ea typeface="Tahoma" panose="020B0604030504040204" pitchFamily="34" charset="0"/>
                <a:cs typeface="Tahoma" panose="020B0604030504040204" pitchFamily="34" charset="0"/>
              </a:rPr>
              <a:t>opiskelijaa</a:t>
            </a:r>
          </a:p>
          <a:p>
            <a:pPr lvl="1">
              <a:lnSpc>
                <a:spcPct val="100000"/>
              </a:lnSpc>
            </a:pPr>
            <a:r>
              <a:rPr lang="fi-FI" sz="1800" dirty="0" smtClean="0">
                <a:latin typeface="Tahoma" panose="020B0604030504040204" pitchFamily="34" charset="0"/>
                <a:ea typeface="Tahoma" panose="020B0604030504040204" pitchFamily="34" charset="0"/>
                <a:cs typeface="Tahoma" panose="020B0604030504040204" pitchFamily="34" charset="0"/>
              </a:rPr>
              <a:t>henkilökunnasta </a:t>
            </a:r>
            <a:r>
              <a:rPr lang="fi-FI" sz="1800" dirty="0" err="1" smtClean="0">
                <a:latin typeface="Tahoma" panose="020B0604030504040204" pitchFamily="34" charset="0"/>
                <a:ea typeface="Tahoma" panose="020B0604030504040204" pitchFamily="34" charset="0"/>
                <a:cs typeface="Tahoma" panose="020B0604030504040204" pitchFamily="34" charset="0"/>
              </a:rPr>
              <a:t>SAKUstarsia</a:t>
            </a:r>
            <a:r>
              <a:rPr lang="fi-FI" sz="1800" dirty="0" smtClean="0">
                <a:latin typeface="Tahoma" panose="020B0604030504040204" pitchFamily="34" charset="0"/>
                <a:ea typeface="Tahoma" panose="020B0604030504040204" pitchFamily="34" charset="0"/>
                <a:cs typeface="Tahoma" panose="020B0604030504040204" pitchFamily="34" charset="0"/>
              </a:rPr>
              <a:t> tekemässä </a:t>
            </a:r>
            <a:r>
              <a:rPr lang="fi-FI" sz="1800" dirty="0">
                <a:latin typeface="Tahoma" panose="020B0604030504040204" pitchFamily="34" charset="0"/>
                <a:ea typeface="Tahoma" panose="020B0604030504040204" pitchFamily="34" charset="0"/>
                <a:cs typeface="Tahoma" panose="020B0604030504040204" pitchFamily="34" charset="0"/>
              </a:rPr>
              <a:t>projektin eri vaiheissa arviolta 200 </a:t>
            </a:r>
            <a:r>
              <a:rPr lang="fi-FI" sz="1800" dirty="0" smtClean="0">
                <a:latin typeface="Tahoma" panose="020B0604030504040204" pitchFamily="34" charset="0"/>
                <a:ea typeface="Tahoma" panose="020B0604030504040204" pitchFamily="34" charset="0"/>
                <a:cs typeface="Tahoma" panose="020B0604030504040204" pitchFamily="34" charset="0"/>
              </a:rPr>
              <a:t>henkilöä</a:t>
            </a:r>
          </a:p>
          <a:p>
            <a:pPr lvl="1">
              <a:lnSpc>
                <a:spcPct val="100000"/>
              </a:lnSpc>
            </a:pPr>
            <a:r>
              <a:rPr lang="fi-FI" sz="1800" dirty="0" smtClean="0">
                <a:latin typeface="Tahoma" panose="020B0604030504040204" pitchFamily="34" charset="0"/>
                <a:ea typeface="Tahoma" panose="020B0604030504040204" pitchFamily="34" charset="0"/>
                <a:cs typeface="Tahoma" panose="020B0604030504040204" pitchFamily="34" charset="0"/>
              </a:rPr>
              <a:t>toteutus onnistuneesti osana opiskelijoiden opiskelua</a:t>
            </a:r>
          </a:p>
          <a:p>
            <a:pPr>
              <a:lnSpc>
                <a:spcPct val="100000"/>
              </a:lnSpc>
            </a:pPr>
            <a:r>
              <a:rPr lang="fi-FI" sz="1800" dirty="0" smtClean="0">
                <a:latin typeface="Tahoma" panose="020B0604030504040204" pitchFamily="34" charset="0"/>
                <a:ea typeface="Tahoma" panose="020B0604030504040204" pitchFamily="34" charset="0"/>
                <a:cs typeface="Tahoma" panose="020B0604030504040204" pitchFamily="34" charset="0"/>
              </a:rPr>
              <a:t>oikeaa tekemistä kivan asian äärellä</a:t>
            </a:r>
          </a:p>
          <a:p>
            <a:pPr>
              <a:lnSpc>
                <a:spcPct val="100000"/>
              </a:lnSpc>
            </a:pPr>
            <a:r>
              <a:rPr lang="fi-FI" sz="1800" dirty="0" smtClean="0">
                <a:latin typeface="Tahoma" panose="020B0604030504040204" pitchFamily="34" charset="0"/>
                <a:ea typeface="Tahoma" panose="020B0604030504040204" pitchFamily="34" charset="0"/>
                <a:cs typeface="Tahoma" panose="020B0604030504040204" pitchFamily="34" charset="0"/>
              </a:rPr>
              <a:t>näyttöjä, opintoviikkoja, </a:t>
            </a:r>
            <a:r>
              <a:rPr lang="fi-FI" sz="1800" dirty="0" err="1" smtClean="0">
                <a:latin typeface="Tahoma" panose="020B0604030504040204" pitchFamily="34" charset="0"/>
                <a:ea typeface="Tahoma" panose="020B0604030504040204" pitchFamily="34" charset="0"/>
                <a:cs typeface="Tahoma" panose="020B0604030504040204" pitchFamily="34" charset="0"/>
              </a:rPr>
              <a:t>työssäoppi-misjaksoja</a:t>
            </a:r>
            <a:r>
              <a:rPr lang="fi-FI" sz="1800" dirty="0">
                <a:latin typeface="Tahoma" panose="020B0604030504040204" pitchFamily="34" charset="0"/>
                <a:ea typeface="Tahoma" panose="020B0604030504040204" pitchFamily="34" charset="0"/>
                <a:cs typeface="Tahoma" panose="020B0604030504040204" pitchFamily="34" charset="0"/>
              </a:rPr>
              <a:t>  - mukana lähes ala kuin ala</a:t>
            </a:r>
            <a:endParaRPr lang="fi-FI" sz="18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6" name="Sisällön paikkamerkki 5" descr="Saku_tuuletus_A8_RGB200.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3645024"/>
            <a:ext cx="2286000"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2829322"/>
      </p:ext>
    </p:extLst>
  </p:cSld>
  <p:clrMapOvr>
    <a:masterClrMapping/>
  </p:clrMapOvr>
  <p:transition spd="slow">
    <p:push dir="d"/>
  </p:transition>
  <p:timing>
    <p:tnLst>
      <p:par>
        <p:cTn id="1" dur="indefinite" restart="never" nodeType="tmRoot"/>
      </p:par>
    </p:tnLst>
  </p:timing>
</p:sld>
</file>

<file path=ppt/theme/theme1.xml><?xml version="1.0" encoding="utf-8"?>
<a:theme xmlns:a="http://schemas.openxmlformats.org/drawingml/2006/main" name="SAKUpohja_kirjaimet_kuvat_2013-1">
  <a:themeElements>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letusrakenne">
      <a:majorFont>
        <a:latin typeface="Gill Sans MT Ext Condensed Bold"/>
        <a:ea typeface=""/>
        <a:cs typeface="Times New Roman"/>
      </a:majorFont>
      <a:minorFont>
        <a:latin typeface="Gill Sans MT Condensed"/>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8EAC44"/>
          </a:buClr>
          <a:buSzPct val="100000"/>
          <a:buFontTx/>
          <a:buChar char="•"/>
          <a:tabLst/>
          <a:defRPr kumimoji="0" lang="fi-FI" sz="2200" b="0" i="0" u="none" strike="noStrike" cap="none" normalizeH="0" baseline="0" smtClean="0">
            <a:ln>
              <a:noFill/>
            </a:ln>
            <a:solidFill>
              <a:schemeClr val="tx1"/>
            </a:solidFill>
            <a:effectLst/>
            <a:latin typeface="Gill Sans MT Condensed"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rgbClr val="8EAC44"/>
          </a:buClr>
          <a:buSzPct val="100000"/>
          <a:buFontTx/>
          <a:buChar char="•"/>
          <a:tabLst/>
          <a:defRPr kumimoji="0" lang="fi-FI" sz="2200" b="0" i="0" u="none" strike="noStrike" cap="none" normalizeH="0" baseline="0" smtClean="0">
            <a:ln>
              <a:noFill/>
            </a:ln>
            <a:solidFill>
              <a:schemeClr val="tx1"/>
            </a:solidFill>
            <a:effectLst/>
            <a:latin typeface="Gill Sans MT Condensed" pitchFamily="34" charset="0"/>
            <a:cs typeface="Times New Roman" pitchFamily="18" charset="0"/>
          </a:defRPr>
        </a:defPPr>
      </a:lstStyle>
    </a:lnDef>
  </a:objectDefaults>
  <a:extraClrSchemeLst>
    <a:extraClrScheme>
      <a:clrScheme name="Oletusrakenn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letusrakenn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letusrakenn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Horisontti">
  <a:themeElements>
    <a:clrScheme name="Horisontti">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sontti">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sontti">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3.xml><?xml version="1.0" encoding="utf-8"?>
<a:theme xmlns:a="http://schemas.openxmlformats.org/drawingml/2006/main" name="1_Horisontti">
  <a:themeElements>
    <a:clrScheme name="Horisontti">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sontti">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sontti">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4.xml><?xml version="1.0" encoding="utf-8"?>
<a:theme xmlns:a="http://schemas.openxmlformats.org/drawingml/2006/main" name="3_Horisontti">
  <a:themeElements>
    <a:clrScheme name="Horisontti">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sontti">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sontti">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5.xml><?xml version="1.0" encoding="utf-8"?>
<a:theme xmlns:a="http://schemas.openxmlformats.org/drawingml/2006/main" name="4_Horisontti">
  <a:themeElements>
    <a:clrScheme name="Horisontti">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sontti">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sontti">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Override1.xml><?xml version="1.0" encoding="utf-8"?>
<a:themeOverride xmlns:a="http://schemas.openxmlformats.org/drawingml/2006/main">
  <a:clrScheme name="Oletusrakenn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SAKUpohja_kirjaimet_kuvat_2013-1</Template>
  <TotalTime>113</TotalTime>
  <Words>632</Words>
  <Application>Microsoft Office PowerPoint</Application>
  <PresentationFormat>Näytössä katseltava diaesitys (4:3)</PresentationFormat>
  <Paragraphs>107</Paragraphs>
  <Slides>19</Slides>
  <Notes>0</Notes>
  <HiddenSlides>0</HiddenSlides>
  <MMClips>0</MMClips>
  <ScaleCrop>false</ScaleCrop>
  <HeadingPairs>
    <vt:vector size="4" baseType="variant">
      <vt:variant>
        <vt:lpstr>Teema</vt:lpstr>
      </vt:variant>
      <vt:variant>
        <vt:i4>5</vt:i4>
      </vt:variant>
      <vt:variant>
        <vt:lpstr>Dian otsikot</vt:lpstr>
      </vt:variant>
      <vt:variant>
        <vt:i4>19</vt:i4>
      </vt:variant>
    </vt:vector>
  </HeadingPairs>
  <TitlesOfParts>
    <vt:vector size="24" baseType="lpstr">
      <vt:lpstr>SAKUpohja_kirjaimet_kuvat_2013-1</vt:lpstr>
      <vt:lpstr>Horisontti</vt:lpstr>
      <vt:lpstr>1_Horisontti</vt:lpstr>
      <vt:lpstr>3_Horisontti</vt:lpstr>
      <vt:lpstr>4_Horisontti</vt:lpstr>
      <vt:lpstr>PowerPoint-esitys</vt:lpstr>
      <vt:lpstr>SAKUstars-kilpailut  osana opetusta</vt:lpstr>
      <vt:lpstr>SAKUstars-kilpailut  osana opetusta</vt:lpstr>
      <vt:lpstr>PowerPoint-esitys</vt:lpstr>
      <vt:lpstr>SAKUstars Keudassa</vt:lpstr>
      <vt:lpstr>Meidän yhteinen juttu?</vt:lpstr>
      <vt:lpstr>PowerPoint-esitys</vt:lpstr>
      <vt:lpstr>Jotain ylimääräistä vai osa opintoja?</vt:lpstr>
      <vt:lpstr>Kisojen järjestäminen  osana opintoja</vt:lpstr>
      <vt:lpstr>SAKUstars oppimisen tukena: Case Salpaus</vt:lpstr>
      <vt:lpstr>PowerPoint-esitys</vt:lpstr>
      <vt:lpstr>Sedustars</vt:lpstr>
      <vt:lpstr>OSAOstars</vt:lpstr>
      <vt:lpstr>Karaokekarsinnat Salpauksessa SAKUstarsiin</vt:lpstr>
      <vt:lpstr>SAKUstars-infot  Amistossa</vt:lpstr>
      <vt:lpstr>PowerPoint-esitys</vt:lpstr>
      <vt:lpstr>Menetelmäpankki Arjen arkissa</vt:lpstr>
      <vt:lpstr>PowerPoint-esitys</vt:lpstr>
      <vt:lpstr>PowerPoint-esitys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Susanna</dc:creator>
  <cp:lastModifiedBy>Saija</cp:lastModifiedBy>
  <cp:revision>30</cp:revision>
  <dcterms:created xsi:type="dcterms:W3CDTF">2014-03-11T08:13:48Z</dcterms:created>
  <dcterms:modified xsi:type="dcterms:W3CDTF">2014-03-19T19:13:03Z</dcterms:modified>
</cp:coreProperties>
</file>