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6" r:id="rId3"/>
    <p:sldId id="277" r:id="rId4"/>
    <p:sldId id="279" r:id="rId5"/>
    <p:sldId id="278" r:id="rId6"/>
    <p:sldId id="275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E31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2" autoAdjust="0"/>
    <p:restoredTop sz="94660"/>
  </p:normalViewPr>
  <p:slideViewPr>
    <p:cSldViewPr>
      <p:cViewPr>
        <p:scale>
          <a:sx n="46" d="100"/>
          <a:sy n="46" d="100"/>
        </p:scale>
        <p:origin x="-2178" y="-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E54504-2188-4F7C-8F68-1EED101B61F3}" type="datetimeFigureOut">
              <a:rPr lang="fi-FI" smtClean="0"/>
              <a:t>15.9.2014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AD9EF-36AF-4254-AFD0-2E81DAE287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189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AD9EF-36AF-4254-AFD0-2E81DAE2878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086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365125"/>
          </a:xfrm>
        </p:spPr>
        <p:txBody>
          <a:bodyPr/>
          <a:lstStyle/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2895600" cy="365125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09320"/>
            <a:ext cx="2133600" cy="365125"/>
          </a:xfrm>
        </p:spPr>
        <p:txBody>
          <a:bodyPr/>
          <a:lstStyle/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9513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73779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363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11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9418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106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722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3170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025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160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02013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6FB6B-D30D-4FE0-9C74-144B9B60BC67}" type="datetimeFigureOut">
              <a:rPr lang="es-ES" smtClean="0"/>
              <a:pPr/>
              <a:t>15/09/2014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961E6-DE0F-4BFE-AFBE-F10B0FD4CECD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901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993" y="6345352"/>
            <a:ext cx="1462014" cy="252000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35088"/>
          </a:xfrm>
        </p:spPr>
        <p:txBody>
          <a:bodyPr>
            <a:normAutofit fontScale="55000" lnSpcReduction="20000"/>
          </a:bodyPr>
          <a:lstStyle/>
          <a:p>
            <a:endParaRPr lang="fi-FI" dirty="0" smtClean="0"/>
          </a:p>
          <a:p>
            <a:r>
              <a:rPr lang="fi-FI" sz="7000" b="1" dirty="0" smtClean="0">
                <a:solidFill>
                  <a:schemeClr val="bg2"/>
                </a:solidFill>
              </a:rPr>
              <a:t> &amp; </a:t>
            </a:r>
          </a:p>
          <a:p>
            <a:r>
              <a:rPr lang="fi-FI" sz="7000" b="1" dirty="0" smtClean="0">
                <a:solidFill>
                  <a:schemeClr val="bg2"/>
                </a:solidFill>
              </a:rPr>
              <a:t>opiskelijoiden  </a:t>
            </a:r>
          </a:p>
          <a:p>
            <a:r>
              <a:rPr lang="fi-FI" sz="7000" b="1" dirty="0" err="1" smtClean="0">
                <a:solidFill>
                  <a:schemeClr val="bg2"/>
                </a:solidFill>
              </a:rPr>
              <a:t>SAKU-toiminta</a:t>
            </a:r>
            <a:endParaRPr lang="fi-FI" sz="70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2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993" y="6345352"/>
            <a:ext cx="1462014" cy="252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Missä mukana?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Ammattiosaajan liikuntavuosi</a:t>
            </a:r>
          </a:p>
          <a:p>
            <a:r>
              <a:rPr lang="fi-FI" dirty="0" smtClean="0"/>
              <a:t>Ammattiosaajan </a:t>
            </a:r>
            <a:r>
              <a:rPr lang="fi-FI" dirty="0" err="1" smtClean="0"/>
              <a:t>TYKY-passi</a:t>
            </a:r>
            <a:endParaRPr lang="fi-FI" dirty="0" smtClean="0"/>
          </a:p>
          <a:p>
            <a:r>
              <a:rPr lang="fi-FI" dirty="0" smtClean="0"/>
              <a:t>Hyvinvointi virtaa –viikko</a:t>
            </a:r>
          </a:p>
          <a:p>
            <a:r>
              <a:rPr lang="fi-FI" dirty="0" smtClean="0"/>
              <a:t>Luokkasähly (mukautettuna)</a:t>
            </a:r>
          </a:p>
          <a:p>
            <a:r>
              <a:rPr lang="fi-FI" dirty="0" smtClean="0"/>
              <a:t>Salibandyn lopputurnaus</a:t>
            </a:r>
          </a:p>
          <a:p>
            <a:r>
              <a:rPr lang="fi-FI" dirty="0" err="1" smtClean="0"/>
              <a:t>SAKUstars</a:t>
            </a:r>
            <a:endParaRPr lang="fi-FI" dirty="0" smtClean="0"/>
          </a:p>
          <a:p>
            <a:r>
              <a:rPr lang="fi-FI" dirty="0" err="1" smtClean="0"/>
              <a:t>SAKUsports</a:t>
            </a:r>
            <a:r>
              <a:rPr lang="fi-FI" dirty="0" smtClean="0"/>
              <a:t> (?)</a:t>
            </a:r>
          </a:p>
          <a:p>
            <a:r>
              <a:rPr lang="fi-FI" dirty="0" smtClean="0"/>
              <a:t>Opiskelijaparlamentti </a:t>
            </a:r>
          </a:p>
        </p:txBody>
      </p:sp>
      <p:pic>
        <p:nvPicPr>
          <p:cNvPr id="6" name="Sisällön paikkamerkki 5" descr="C:\Users\Tea\AppData\Local\Microsoft\Windows\Temporary Internet Files\Content.IE5\B9U1K4K1\IMG_7133.JPG"/>
          <p:cNvPicPr>
            <a:picLocks noGr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340768"/>
            <a:ext cx="2952328" cy="2236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uva 7" descr="C:\Users\Tea\AppData\Local\Microsoft\Windows\Temporary Internet Files\Content.IE5\9DZRE4FI\Saku stars, Se on niin ernu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861048"/>
            <a:ext cx="2952328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181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993" y="6345352"/>
            <a:ext cx="1462014" cy="252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Tiedotus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 smtClean="0"/>
              <a:t>Liikunnanope</a:t>
            </a:r>
            <a:r>
              <a:rPr lang="fi-FI" dirty="0" smtClean="0"/>
              <a:t> = yhteyshenkilö</a:t>
            </a:r>
          </a:p>
          <a:p>
            <a:pPr lvl="2"/>
            <a:r>
              <a:rPr lang="fi-FI" dirty="0" smtClean="0"/>
              <a:t>Tuntee kaikki opiskelijat, voi kutsua joukkueisiin /edustustehtäviin</a:t>
            </a:r>
          </a:p>
          <a:p>
            <a:pPr lvl="2"/>
            <a:r>
              <a:rPr lang="fi-FI" dirty="0" smtClean="0"/>
              <a:t>Pieni koulu (250 opiskelijaa)</a:t>
            </a:r>
          </a:p>
          <a:p>
            <a:r>
              <a:rPr lang="fi-FI" dirty="0" smtClean="0"/>
              <a:t>Ilmoitustaulu</a:t>
            </a:r>
          </a:p>
          <a:p>
            <a:pPr lvl="2"/>
            <a:r>
              <a:rPr lang="fi-FI" dirty="0" smtClean="0"/>
              <a:t>Manuaalinen</a:t>
            </a:r>
          </a:p>
          <a:p>
            <a:pPr lvl="2"/>
            <a:r>
              <a:rPr lang="fi-FI" dirty="0" smtClean="0"/>
              <a:t>Aktiivinen päivitys</a:t>
            </a:r>
          </a:p>
          <a:p>
            <a:r>
              <a:rPr lang="fi-FI" dirty="0" smtClean="0"/>
              <a:t>”puskaradio”</a:t>
            </a:r>
            <a:endParaRPr lang="fi-FI" dirty="0" smtClean="0"/>
          </a:p>
          <a:p>
            <a:r>
              <a:rPr lang="fi-FI" dirty="0" smtClean="0"/>
              <a:t>Kerhotoiminta tukemassa toimintaa</a:t>
            </a:r>
          </a:p>
          <a:p>
            <a:pPr lvl="2"/>
            <a:r>
              <a:rPr lang="fi-FI" dirty="0" smtClean="0"/>
              <a:t>Sählykerho, musa-/bändikerho, </a:t>
            </a:r>
            <a:r>
              <a:rPr lang="fi-FI" dirty="0" err="1" smtClean="0"/>
              <a:t>SAKUstars</a:t>
            </a:r>
            <a:r>
              <a:rPr lang="fi-FI" dirty="0" smtClean="0"/>
              <a:t> –paja, kuntosali</a:t>
            </a:r>
          </a:p>
          <a:p>
            <a:pPr lvl="2"/>
            <a:r>
              <a:rPr lang="fi-FI" dirty="0" smtClean="0"/>
              <a:t>Harjoittelu tapahtuu kerhotunneilla</a:t>
            </a:r>
          </a:p>
          <a:p>
            <a:pPr lvl="2"/>
            <a:r>
              <a:rPr lang="fi-FI" dirty="0" smtClean="0"/>
              <a:t>Aktiivinen osallistuminen</a:t>
            </a:r>
          </a:p>
        </p:txBody>
      </p:sp>
    </p:spTree>
    <p:extLst>
      <p:ext uri="{BB962C8B-B14F-4D97-AF65-F5344CB8AC3E}">
        <p14:creationId xmlns:p14="http://schemas.microsoft.com/office/powerpoint/2010/main" val="337409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993" y="6345352"/>
            <a:ext cx="1462014" cy="252000"/>
          </a:xfrm>
          <a:prstGeom prst="rect">
            <a:avLst/>
          </a:prstGeom>
        </p:spPr>
      </p:pic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Miksi?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Opiskelijoiden aktivointi, myös vapaa-ajalla </a:t>
            </a:r>
          </a:p>
          <a:p>
            <a:r>
              <a:rPr lang="fi-FI" dirty="0" smtClean="0"/>
              <a:t>Viihtyvyyden parantaminen</a:t>
            </a:r>
          </a:p>
          <a:p>
            <a:r>
              <a:rPr lang="fi-FI" dirty="0" smtClean="0"/>
              <a:t>Opiskelijoiden </a:t>
            </a:r>
            <a:r>
              <a:rPr lang="fi-FI" dirty="0" err="1" smtClean="0"/>
              <a:t>osallistaminen</a:t>
            </a:r>
            <a:endParaRPr lang="fi-FI" dirty="0" smtClean="0"/>
          </a:p>
          <a:p>
            <a:pPr lvl="2"/>
            <a:r>
              <a:rPr lang="fi-FI" dirty="0" smtClean="0"/>
              <a:t>Opiskelijakunta</a:t>
            </a:r>
          </a:p>
          <a:p>
            <a:pPr lvl="2"/>
            <a:r>
              <a:rPr lang="fi-FI" dirty="0" smtClean="0"/>
              <a:t>Minä, Me</a:t>
            </a:r>
          </a:p>
          <a:p>
            <a:r>
              <a:rPr lang="fi-FI" dirty="0" smtClean="0"/>
              <a:t>Onnistumisia, kokemuksia ja ELÄMYKSIÄ !!!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162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Resussit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i-FI" dirty="0" smtClean="0"/>
              <a:t>Neuvotellen tapahtuma kerrallaan</a:t>
            </a:r>
          </a:p>
          <a:p>
            <a:pPr>
              <a:buFontTx/>
              <a:buChar char="-"/>
            </a:pPr>
            <a:r>
              <a:rPr lang="fi-FI" dirty="0" smtClean="0"/>
              <a:t>Yhteyshenkilö laskuttaa tehdystä työstä</a:t>
            </a:r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7303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980743" y="2214554"/>
            <a:ext cx="2439129" cy="1363403"/>
            <a:chOff x="665902" y="779713"/>
            <a:chExt cx="2439129" cy="1363403"/>
          </a:xfrm>
        </p:grpSpPr>
        <p:sp>
          <p:nvSpPr>
            <p:cNvPr id="6" name="5 CuadroTexto"/>
            <p:cNvSpPr txBox="1"/>
            <p:nvPr/>
          </p:nvSpPr>
          <p:spPr>
            <a:xfrm>
              <a:off x="665902" y="779713"/>
              <a:ext cx="2439129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HN" sz="6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KIITOS!</a:t>
              </a:r>
              <a:endParaRPr lang="es-ES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687978" y="1496785"/>
              <a:ext cx="1847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s-ES" sz="3600" dirty="0">
                <a:solidFill>
                  <a:schemeClr val="bg2"/>
                </a:solidFill>
                <a:latin typeface="+mj-lt"/>
              </a:endParaRPr>
            </a:p>
          </p:txBody>
        </p:sp>
      </p:grpSp>
      <p:pic>
        <p:nvPicPr>
          <p:cNvPr id="7" name="Kuv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993" y="6345352"/>
            <a:ext cx="1462014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95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BAO">
      <a:dk1>
        <a:sysClr val="windowText" lastClr="000000"/>
      </a:dk1>
      <a:lt1>
        <a:sysClr val="window" lastClr="FFFFFF"/>
      </a:lt1>
      <a:dk2>
        <a:srgbClr val="3E3D2D"/>
      </a:dk2>
      <a:lt2>
        <a:srgbClr val="58A618"/>
      </a:lt2>
      <a:accent1>
        <a:srgbClr val="00693C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5308</TotalTime>
  <Words>102</Words>
  <Application>Microsoft Office PowerPoint</Application>
  <PresentationFormat>Näytössä katseltava diaesitys (4:3)</PresentationFormat>
  <Paragraphs>37</Paragraphs>
  <Slides>6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Tema de Office</vt:lpstr>
      <vt:lpstr>PowerPoint-esitys</vt:lpstr>
      <vt:lpstr>Missä mukana?</vt:lpstr>
      <vt:lpstr>Tiedotus</vt:lpstr>
      <vt:lpstr>Miksi?</vt:lpstr>
      <vt:lpstr>Resussit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Design</dc:creator>
  <cp:lastModifiedBy>Tea</cp:lastModifiedBy>
  <cp:revision>97</cp:revision>
  <dcterms:created xsi:type="dcterms:W3CDTF">2010-07-07T22:07:24Z</dcterms:created>
  <dcterms:modified xsi:type="dcterms:W3CDTF">2014-09-15T15:15:53Z</dcterms:modified>
</cp:coreProperties>
</file>