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9" r:id="rId2"/>
    <p:sldId id="256" r:id="rId3"/>
    <p:sldId id="257" r:id="rId4"/>
    <p:sldId id="258" r:id="rId5"/>
    <p:sldId id="259" r:id="rId6"/>
    <p:sldId id="270" r:id="rId7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8EA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40" autoAdjust="0"/>
    <p:restoredTop sz="90929"/>
  </p:normalViewPr>
  <p:slideViewPr>
    <p:cSldViewPr>
      <p:cViewPr varScale="1">
        <p:scale>
          <a:sx n="106" d="100"/>
          <a:sy n="106" d="100"/>
        </p:scale>
        <p:origin x="24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530D4-A23E-4ED4-AEAE-C9745FB09DE1}" type="datetimeFigureOut">
              <a:rPr lang="fi-FI" smtClean="0"/>
              <a:t>15.9.2014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B72D9-E190-4569-B66D-458D950234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920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Ammattiosaajan liikuntavuosi 2014-2015:</a:t>
            </a:r>
            <a:r>
              <a:rPr lang="fi-FI" baseline="0" dirty="0" smtClean="0"/>
              <a:t> Ideoita, uusia lajeja??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B72D9-E190-4569-B66D-458D9502342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956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B9B90-7847-4D20-AD16-621FA6D8DBF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EC64C-D513-4721-953D-1F1FDDFA44A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353050" y="0"/>
            <a:ext cx="1352550" cy="6248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295400" y="0"/>
            <a:ext cx="3905250" cy="6248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9FA44-3534-49E9-B010-456B02EEBF0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EA546-DC62-4BE9-8F21-5A7B24AB0D2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B06C2-DF1C-4B40-BAAA-ED837DA6FC9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286000" y="1371600"/>
            <a:ext cx="2133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2133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7D03C-D491-43DE-BA0A-4F4BBFB33A9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5C266-2686-42EA-90FC-EAEF5EC8731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ABECB-6A49-4366-9650-4E7633EFD4D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143750" y="0"/>
            <a:ext cx="2000250" cy="6858000"/>
          </a:xfrm>
          <a:prstGeom prst="rect">
            <a:avLst/>
          </a:prstGeom>
          <a:gradFill rotWithShape="0">
            <a:gsLst>
              <a:gs pos="0">
                <a:srgbClr val="E6FFA1"/>
              </a:gs>
              <a:gs pos="100000">
                <a:srgbClr val="8EAC4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FA175-6903-4AD1-866B-F1EAC72C73C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42DE9-95FA-4730-8A19-A69430D25C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C1658-E755-4C09-AAB4-BB093F3BD96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54C1644-10B3-46FE-9C08-F21D8691736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Otsikko Gil Sans Ext Cond Bold 42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371600"/>
            <a:ext cx="441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endParaRPr lang="fi-FI" smtClean="0"/>
          </a:p>
        </p:txBody>
      </p:sp>
      <p:pic>
        <p:nvPicPr>
          <p:cNvPr id="1031" name="Picture 11" descr="C:\Documents and Settings\Acer\Omat tiedostot\Viestintätoimisto\SAKU\Logot\PPT kirjaimet\U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1550109">
            <a:off x="128588" y="4725988"/>
            <a:ext cx="158273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C:\Documents and Settings\Acer\Omat tiedostot\Viestintätoimisto\SAKU\Logot\PPT kirjaimet\K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273042">
            <a:off x="206375" y="2765425"/>
            <a:ext cx="12700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Documents and Settings\Acer\Omat tiedostot\Viestintätoimisto\SAKU\Logot\PPT kirjaimet\A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-2492459">
            <a:off x="534988" y="1668463"/>
            <a:ext cx="125888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8" descr="C:\Documents and Settings\Acer\Omat tiedostot\Viestintätoimisto\SAKU\Logot\PPT kirjaimet\S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71500"/>
            <a:ext cx="11430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7143750" y="0"/>
            <a:ext cx="2000250" cy="6858000"/>
          </a:xfrm>
          <a:prstGeom prst="rect">
            <a:avLst/>
          </a:prstGeom>
          <a:gradFill rotWithShape="0">
            <a:gsLst>
              <a:gs pos="0">
                <a:srgbClr val="E6FFA1"/>
              </a:gs>
              <a:gs pos="100000">
                <a:srgbClr val="8EAC4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9pPr>
    </p:titleStyle>
    <p:bodyStyle>
      <a:lvl1pPr marL="188913" indent="-188913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8EAC44"/>
        </a:buClr>
        <a:buSzPct val="85000"/>
        <a:buChar char="•"/>
        <a:defRPr sz="2200">
          <a:solidFill>
            <a:srgbClr val="292929"/>
          </a:solidFill>
          <a:latin typeface="+mn-lt"/>
          <a:ea typeface="+mn-ea"/>
          <a:cs typeface="+mn-cs"/>
        </a:defRPr>
      </a:lvl1pPr>
      <a:lvl2pPr marL="5762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8EAC44"/>
        </a:buClr>
        <a:buSzPct val="80000"/>
        <a:buFont typeface="Arial Unicode MS" pitchFamily="34" charset="-128"/>
        <a:buChar char="‣"/>
        <a:defRPr sz="2200">
          <a:solidFill>
            <a:srgbClr val="292929"/>
          </a:solidFill>
          <a:latin typeface="+mn-lt"/>
          <a:cs typeface="+mn-cs"/>
        </a:defRPr>
      </a:lvl2pPr>
      <a:lvl3pPr marL="1046163" indent="-187325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uva 7" descr="Saku_kyltinpitaja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143375"/>
            <a:ext cx="187007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 rot="-660000">
            <a:off x="7313613" y="56388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fi-FI" sz="2800">
                <a:solidFill>
                  <a:srgbClr val="8EAC44"/>
                </a:solidFill>
                <a:latin typeface="Bauhaus 93" pitchFamily="82" charset="0"/>
              </a:rPr>
              <a:t>MORO!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499814" y="332656"/>
            <a:ext cx="5586786" cy="14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fi-FI" sz="3200" dirty="0" smtClean="0">
                <a:solidFill>
                  <a:srgbClr val="8EAC44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Ammattiosaajan</a:t>
            </a:r>
            <a:r>
              <a:rPr lang="fi-FI" sz="7200" dirty="0" smtClean="0">
                <a:solidFill>
                  <a:srgbClr val="8EAC44"/>
                </a:solidFill>
                <a:latin typeface="+mj-lt"/>
              </a:rPr>
              <a:t> </a:t>
            </a:r>
            <a:r>
              <a:rPr lang="fi-FI" sz="3200" dirty="0" smtClean="0">
                <a:solidFill>
                  <a:srgbClr val="8EAC44"/>
                </a:solidFill>
                <a:latin typeface="+mj-lt"/>
              </a:rPr>
              <a:t>liikuntavuosi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fi-FI" sz="3200" dirty="0" smtClean="0">
                <a:solidFill>
                  <a:srgbClr val="8EAC44"/>
                </a:solidFill>
                <a:latin typeface="+mj-lt"/>
              </a:rPr>
              <a:t>ja </a:t>
            </a:r>
            <a:r>
              <a:rPr lang="fi-FI" sz="3200" dirty="0" err="1" smtClean="0">
                <a:solidFill>
                  <a:srgbClr val="8EAC44"/>
                </a:solidFill>
                <a:latin typeface="+mj-lt"/>
              </a:rPr>
              <a:t>SAKUsports</a:t>
            </a:r>
            <a:endParaRPr lang="fi-FI" sz="6600" dirty="0">
              <a:solidFill>
                <a:srgbClr val="8EAC44"/>
              </a:solidFill>
              <a:latin typeface="+mj-lt"/>
            </a:endParaRPr>
          </a:p>
        </p:txBody>
      </p:sp>
      <p:pic>
        <p:nvPicPr>
          <p:cNvPr id="3078" name="Kuva 5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1331913"/>
            <a:ext cx="3889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21454"/>
            <a:ext cx="2160240" cy="3843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sz="1600" dirty="0" smtClean="0"/>
              <a:t>Uusi kokonaisuus</a:t>
            </a:r>
          </a:p>
          <a:p>
            <a:r>
              <a:rPr lang="fi-FI" sz="1600" dirty="0" smtClean="0"/>
              <a:t>Liikettä koko vuodeksi</a:t>
            </a:r>
          </a:p>
          <a:p>
            <a:r>
              <a:rPr lang="fi-FI" sz="1600" dirty="0" smtClean="0"/>
              <a:t>Omalla paikkakunnalla</a:t>
            </a:r>
          </a:p>
          <a:p>
            <a:r>
              <a:rPr lang="fi-FI" sz="1600" dirty="0" smtClean="0"/>
              <a:t>Aktiivisuudesta palkitaan</a:t>
            </a:r>
          </a:p>
          <a:p>
            <a:r>
              <a:rPr lang="fi-FI" sz="1600" dirty="0" smtClean="0"/>
              <a:t>Koulutuksen järjestäjien/oppilaitosten välistä kisailua</a:t>
            </a:r>
          </a:p>
          <a:p>
            <a:endParaRPr lang="fi-FI" sz="1600" dirty="0"/>
          </a:p>
          <a:p>
            <a:pPr marL="0" indent="0">
              <a:buNone/>
            </a:pPr>
            <a:r>
              <a:rPr lang="fi-FI" sz="1600" dirty="0" smtClean="0"/>
              <a:t>Tuloksia tavoitellaan, mutta aktiivinen osallistuminen ja uusiin lajeihin innostaminen ovat liikuntavuoden päätavoitteita!</a:t>
            </a:r>
          </a:p>
          <a:p>
            <a:endParaRPr lang="fi-FI" sz="1600" dirty="0" smtClean="0"/>
          </a:p>
          <a:p>
            <a:endParaRPr lang="fi-FI" sz="1600" dirty="0" smtClean="0"/>
          </a:p>
          <a:p>
            <a:endParaRPr lang="fi-FI" sz="1600" dirty="0" smtClean="0"/>
          </a:p>
        </p:txBody>
      </p:sp>
      <p:pic>
        <p:nvPicPr>
          <p:cNvPr id="4100" name="Sisällön paikkamerkki 7" descr="Saku_jalkapallo_A4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4071938"/>
            <a:ext cx="139858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Kuva 8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" y="533400"/>
            <a:ext cx="3857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18061"/>
            <a:ext cx="2057851" cy="1371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sz="1600" dirty="0" smtClean="0"/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 smtClean="0"/>
              <a:t>Ammattiosaajan </a:t>
            </a:r>
            <a:r>
              <a:rPr lang="fi-FI" sz="1600" dirty="0"/>
              <a:t>liikuntavuosi </a:t>
            </a:r>
            <a:r>
              <a:rPr lang="fi-FI" sz="1600" dirty="0" smtClean="0"/>
              <a:t>2014 </a:t>
            </a:r>
            <a:r>
              <a:rPr lang="fi-FI" sz="1600" dirty="0" smtClean="0"/>
              <a:t>– </a:t>
            </a:r>
            <a:r>
              <a:rPr lang="fi-FI" sz="1600" dirty="0" smtClean="0"/>
              <a:t>2015 </a:t>
            </a:r>
            <a:r>
              <a:rPr lang="fi-FI" sz="1600" dirty="0" smtClean="0"/>
              <a:t>koostuu </a:t>
            </a:r>
            <a:r>
              <a:rPr lang="fi-FI" sz="1600" dirty="0"/>
              <a:t>seuraavista lajeista:</a:t>
            </a:r>
          </a:p>
          <a:p>
            <a:pPr marL="0" indent="0">
              <a:buNone/>
            </a:pP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>SYYS-LOKAKUU</a:t>
            </a:r>
            <a:r>
              <a:rPr lang="fi-FI" sz="1600" dirty="0"/>
              <a:t>: </a:t>
            </a:r>
            <a:r>
              <a:rPr lang="fi-FI" sz="1600" dirty="0" smtClean="0"/>
              <a:t>Koistisen voimacross</a:t>
            </a:r>
            <a:endParaRPr lang="fi-FI" sz="1600" dirty="0"/>
          </a:p>
          <a:p>
            <a:pPr marL="0" indent="0">
              <a:buNone/>
            </a:pP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>MARRAS-JOULUKUU</a:t>
            </a:r>
            <a:r>
              <a:rPr lang="fi-FI" sz="1600" dirty="0"/>
              <a:t>: </a:t>
            </a:r>
            <a:r>
              <a:rPr lang="fi-FI" sz="1600" dirty="0" smtClean="0"/>
              <a:t>SAKU-keilailu</a:t>
            </a:r>
            <a:endParaRPr lang="fi-FI" sz="1600" dirty="0"/>
          </a:p>
          <a:p>
            <a:pPr marL="0" indent="0">
              <a:buNone/>
            </a:pP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>TAMMI-MAALISKUU</a:t>
            </a:r>
            <a:r>
              <a:rPr lang="fi-FI" sz="1600" dirty="0"/>
              <a:t>: </a:t>
            </a:r>
            <a:r>
              <a:rPr lang="fi-FI" sz="1600" dirty="0" err="1" smtClean="0"/>
              <a:t>AMISrata</a:t>
            </a:r>
            <a:endParaRPr lang="fi-FI" sz="1600" dirty="0"/>
          </a:p>
          <a:p>
            <a:pPr marL="0" indent="0">
              <a:buNone/>
            </a:pP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>HUHTI-TOUKOKUU</a:t>
            </a:r>
            <a:r>
              <a:rPr lang="fi-FI" sz="1600" dirty="0"/>
              <a:t>: </a:t>
            </a:r>
            <a:r>
              <a:rPr lang="fi-FI" sz="1600" dirty="0" smtClean="0"/>
              <a:t>Katusähly</a:t>
            </a:r>
            <a:endParaRPr lang="fi-FI" sz="1600" dirty="0"/>
          </a:p>
          <a:p>
            <a:pPr marL="0" indent="0">
              <a:buNone/>
            </a:pPr>
            <a:endParaRPr lang="fi-FI" sz="1800" dirty="0" smtClean="0"/>
          </a:p>
        </p:txBody>
      </p:sp>
      <p:pic>
        <p:nvPicPr>
          <p:cNvPr id="5124" name="Sisällön paikkamerkki 6" descr="Saku_kitaristi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214813"/>
            <a:ext cx="18700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Kuva 7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8" y="287338"/>
            <a:ext cx="3857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sz="1600" dirty="0" smtClean="0"/>
              <a:t>Lajien ohjeistus ja käyttöönotto on tehty helpoksi</a:t>
            </a:r>
            <a:endParaRPr lang="fi-FI" sz="1600" dirty="0"/>
          </a:p>
          <a:p>
            <a:r>
              <a:rPr lang="fi-FI" sz="1600" dirty="0" smtClean="0"/>
              <a:t>Toteutus esim. liikuntatunneilla, asuntola- tai harrastetoiminnassa</a:t>
            </a:r>
          </a:p>
          <a:p>
            <a:r>
              <a:rPr lang="fi-FI" sz="1600" dirty="0" smtClean="0"/>
              <a:t>Tavoite saada yhä useamman opiskelijan arkeen ripaus liikuntaa ja sytykkeitä uusiin lajeihin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 smtClean="0"/>
          </a:p>
          <a:p>
            <a:pPr marL="0" indent="0" algn="ctr">
              <a:buNone/>
            </a:pPr>
            <a:r>
              <a:rPr lang="fi-FI" sz="1600" dirty="0" smtClean="0"/>
              <a:t>Ohjeet löytyy osoitteesta www.sakury.net</a:t>
            </a:r>
          </a:p>
        </p:txBody>
      </p:sp>
      <p:pic>
        <p:nvPicPr>
          <p:cNvPr id="6148" name="Sisällön paikkamerkki 5" descr="Saku_pulkka_A8_RGB20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4240213"/>
            <a:ext cx="3071813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Kuva 6" descr="oranssipall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785813"/>
            <a:ext cx="3857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uva 5" descr="AOliikuntavuosi13-14_A8_RGB20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14337"/>
            <a:ext cx="277653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ällön paikkamerkki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73152"/>
            <a:ext cx="1869952" cy="1065278"/>
          </a:xfrm>
        </p:spPr>
      </p:pic>
      <p:pic>
        <p:nvPicPr>
          <p:cNvPr id="7173" name="Kuva 6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403350"/>
            <a:ext cx="3857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0" y="1371600"/>
            <a:ext cx="441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8EAC44"/>
              </a:buClr>
              <a:buSzPct val="85000"/>
              <a:buChar char="•"/>
              <a:defRPr sz="22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576263" indent="-196850" algn="l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8EAC44"/>
              </a:buClr>
              <a:buSzPct val="80000"/>
              <a:buFont typeface="Arial Unicode MS" pitchFamily="34" charset="-128"/>
              <a:buChar char="‣"/>
              <a:defRPr sz="2200">
                <a:solidFill>
                  <a:srgbClr val="292929"/>
                </a:solidFill>
                <a:latin typeface="+mn-lt"/>
                <a:cs typeface="+mn-cs"/>
              </a:defRPr>
            </a:lvl2pPr>
            <a:lvl3pPr marL="1046163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fi-FI" sz="1600" kern="0" dirty="0" smtClean="0"/>
          </a:p>
          <a:p>
            <a:pPr marL="0" indent="0">
              <a:buFontTx/>
              <a:buNone/>
            </a:pPr>
            <a:endParaRPr lang="fi-FI" sz="1600" kern="0" dirty="0" smtClean="0"/>
          </a:p>
          <a:p>
            <a:r>
              <a:rPr lang="fi-FI" sz="1800" kern="0" dirty="0" smtClean="0"/>
              <a:t>Ammattiosaajan liikuntavuoden päätapahtuma</a:t>
            </a:r>
          </a:p>
          <a:p>
            <a:r>
              <a:rPr lang="fi-FI" sz="1800" kern="0" dirty="0" smtClean="0"/>
              <a:t>Harrasteliikuntatapahtuma, joka tarjoaa tekemistä 24 tunnin ajan</a:t>
            </a:r>
          </a:p>
          <a:p>
            <a:r>
              <a:rPr lang="fi-FI" sz="1800" kern="0" dirty="0" smtClean="0"/>
              <a:t>Tarkoitettu kaikille opiskelijoille</a:t>
            </a:r>
          </a:p>
          <a:p>
            <a:pPr lvl="1"/>
            <a:r>
              <a:rPr lang="fi-FI" sz="1800" kern="0" dirty="0" smtClean="0"/>
              <a:t>Ei tarvitse olla minkään lajin ammattilainen, vaan pelkkä kiinnostus liikuntaan riittää.</a:t>
            </a:r>
          </a:p>
          <a:p>
            <a:pPr lvl="1"/>
            <a:r>
              <a:rPr lang="fi-FI" sz="1800" kern="0" dirty="0" smtClean="0"/>
              <a:t>Tärkeintä ei ole menestyminen, vaan osallistuminen!</a:t>
            </a:r>
          </a:p>
          <a:p>
            <a:r>
              <a:rPr lang="fi-FI" sz="1800" kern="0" dirty="0" smtClean="0"/>
              <a:t>Kisakalliossa</a:t>
            </a:r>
            <a:r>
              <a:rPr lang="fi-FI" sz="1800" kern="0" dirty="0" smtClean="0"/>
              <a:t> </a:t>
            </a:r>
            <a:r>
              <a:rPr lang="fi-FI" sz="1800" kern="0" dirty="0"/>
              <a:t>6</a:t>
            </a:r>
            <a:r>
              <a:rPr lang="fi-FI" sz="1800" kern="0" dirty="0" smtClean="0"/>
              <a:t>.-</a:t>
            </a:r>
            <a:r>
              <a:rPr lang="fi-FI" sz="1800" kern="0" dirty="0" smtClean="0"/>
              <a:t>7</a:t>
            </a:r>
            <a:r>
              <a:rPr lang="fi-FI" sz="1800" kern="0" dirty="0" smtClean="0"/>
              <a:t>.5.2015</a:t>
            </a:r>
            <a:endParaRPr lang="fi-FI" sz="1800" kern="0" dirty="0" smtClean="0"/>
          </a:p>
          <a:p>
            <a:endParaRPr lang="fi-FI" sz="18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12" y="2326893"/>
            <a:ext cx="2241361" cy="1494241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20572"/>
            <a:ext cx="3563888" cy="237592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3453"/>
            <a:ext cx="3059832" cy="2039888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67" y="3559513"/>
            <a:ext cx="1979712" cy="1319808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81" y="3971867"/>
            <a:ext cx="3695707" cy="2076987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37" y="1035163"/>
            <a:ext cx="3594533" cy="2396356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95" y="129264"/>
            <a:ext cx="1283349" cy="73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KUpohja_pallot_maskotit">
  <a:themeElements>
    <a:clrScheme name="Oletusraken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letusrakenne">
      <a:majorFont>
        <a:latin typeface="Gill Sans MT Ext Condensed Bold"/>
        <a:ea typeface=""/>
        <a:cs typeface="Times New Roman"/>
      </a:majorFont>
      <a:minorFont>
        <a:latin typeface="Gill Sans MT Condensed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8EAC44"/>
          </a:buClr>
          <a:buSzPct val="100000"/>
          <a:buFontTx/>
          <a:buChar char="•"/>
          <a:tabLst/>
          <a:defRPr kumimoji="0" lang="fi-FI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 Condensed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8EAC44"/>
          </a:buClr>
          <a:buSzPct val="100000"/>
          <a:buFontTx/>
          <a:buChar char="•"/>
          <a:tabLst/>
          <a:defRPr kumimoji="0" lang="fi-FI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 Condensed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SAKUpohja_pallot_maskotit</Template>
  <TotalTime>72</TotalTime>
  <Words>122</Words>
  <Application>Microsoft Office PowerPoint</Application>
  <PresentationFormat>Näytössä katseltava diaesitys (4:3)</PresentationFormat>
  <Paragraphs>34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4" baseType="lpstr">
      <vt:lpstr>Arial Unicode MS</vt:lpstr>
      <vt:lpstr>Bauhaus 93</vt:lpstr>
      <vt:lpstr>Calibri</vt:lpstr>
      <vt:lpstr>Gill Sans MT Condensed</vt:lpstr>
      <vt:lpstr>Gill Sans MT Ext Condensed Bold</vt:lpstr>
      <vt:lpstr>Tahoma</vt:lpstr>
      <vt:lpstr>Times New Roman</vt:lpstr>
      <vt:lpstr>SAKUpohja_pallot_maskotit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Saku</dc:creator>
  <cp:lastModifiedBy>Sari Mantila-Savolainen</cp:lastModifiedBy>
  <cp:revision>18</cp:revision>
  <dcterms:created xsi:type="dcterms:W3CDTF">2012-12-03T10:50:07Z</dcterms:created>
  <dcterms:modified xsi:type="dcterms:W3CDTF">2014-09-15T13:26:15Z</dcterms:modified>
</cp:coreProperties>
</file>