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4F8327-07A9-464B-84ED-54A45EB6FB5A}" v="2" dt="2022-01-17T08:33:43.8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72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Korpela" userId="9f77c7f7-aa5e-4ec2-8952-2edbcda9befc" providerId="ADAL" clId="{574F8327-07A9-464B-84ED-54A45EB6FB5A}"/>
    <pc:docChg chg="undo custSel modSld">
      <pc:chgData name="Mari Korpela" userId="9f77c7f7-aa5e-4ec2-8952-2edbcda9befc" providerId="ADAL" clId="{574F8327-07A9-464B-84ED-54A45EB6FB5A}" dt="2022-01-17T09:21:21.419" v="319" actId="20577"/>
      <pc:docMkLst>
        <pc:docMk/>
      </pc:docMkLst>
      <pc:sldChg chg="modSp mod">
        <pc:chgData name="Mari Korpela" userId="9f77c7f7-aa5e-4ec2-8952-2edbcda9befc" providerId="ADAL" clId="{574F8327-07A9-464B-84ED-54A45EB6FB5A}" dt="2022-01-17T09:21:21.419" v="319" actId="20577"/>
        <pc:sldMkLst>
          <pc:docMk/>
          <pc:sldMk cId="1892159410" sldId="258"/>
        </pc:sldMkLst>
        <pc:spChg chg="mod">
          <ac:chgData name="Mari Korpela" userId="9f77c7f7-aa5e-4ec2-8952-2edbcda9befc" providerId="ADAL" clId="{574F8327-07A9-464B-84ED-54A45EB6FB5A}" dt="2022-01-17T09:21:21.419" v="319" actId="20577"/>
          <ac:spMkLst>
            <pc:docMk/>
            <pc:sldMk cId="1892159410" sldId="258"/>
            <ac:spMk id="3" creationId="{ABCA8545-5D0A-4F2F-ADAF-D4398158588C}"/>
          </ac:spMkLst>
        </pc:spChg>
        <pc:spChg chg="mod">
          <ac:chgData name="Mari Korpela" userId="9f77c7f7-aa5e-4ec2-8952-2edbcda9befc" providerId="ADAL" clId="{574F8327-07A9-464B-84ED-54A45EB6FB5A}" dt="2022-01-17T08:33:30.495" v="234" actId="1076"/>
          <ac:spMkLst>
            <pc:docMk/>
            <pc:sldMk cId="1892159410" sldId="258"/>
            <ac:spMk id="4" creationId="{DB0D2086-B0B5-4B51-930F-7E598930EE42}"/>
          </ac:spMkLst>
        </pc:spChg>
        <pc:spChg chg="mod">
          <ac:chgData name="Mari Korpela" userId="9f77c7f7-aa5e-4ec2-8952-2edbcda9befc" providerId="ADAL" clId="{574F8327-07A9-464B-84ED-54A45EB6FB5A}" dt="2022-01-17T08:37:18.693" v="267" actId="1076"/>
          <ac:spMkLst>
            <pc:docMk/>
            <pc:sldMk cId="1892159410" sldId="258"/>
            <ac:spMk id="9" creationId="{BF91F0CF-2A6F-49E5-A65D-4F9D7C7B6628}"/>
          </ac:spMkLst>
        </pc:spChg>
        <pc:picChg chg="mod">
          <ac:chgData name="Mari Korpela" userId="9f77c7f7-aa5e-4ec2-8952-2edbcda9befc" providerId="ADAL" clId="{574F8327-07A9-464B-84ED-54A45EB6FB5A}" dt="2022-01-17T08:33:43.810" v="236" actId="1076"/>
          <ac:picMkLst>
            <pc:docMk/>
            <pc:sldMk cId="1892159410" sldId="258"/>
            <ac:picMk id="8" creationId="{12CD5FFE-B6A2-4ACA-BEE9-679B069989B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B34F68-6D96-4E28-9DED-DC52E6CB9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70B0707-6BB3-4E04-A5EA-49FD37D9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460B4B-41F8-457E-8ADD-3D0BD19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D50C18-351C-4DA5-B116-246FCB8F3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B27781-BB68-4B7F-8270-7A7F8562D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036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52981D-9DCA-425E-9C0D-E93B24D9D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874AFB-1536-4C41-963C-BF3A3603F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4320C40-58C0-4E3C-AF84-3125E3A8A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4E6802-F6D2-4A8C-8208-033ECBD32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D563F7-B4FD-4486-A412-91DE39A1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72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A871C96-2266-49BF-A1DB-8D465129D4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27C8052-22B0-484D-9FBA-A11C3560D5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94FD75-18C2-4F19-B45E-09AEEE9E0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CD27A1F-B09F-4DB5-83BA-7AE06BCB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DC1C4C-1A4A-4325-874F-F47CEDB7F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1720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411B19-FF67-4A59-B52B-B31EE3C42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4F8FE7-13F2-4F15-A1AD-292AFAF47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D3D33C-1AE0-42F5-AABA-8E89DDC54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458A8C-7CC5-4D09-A74D-647FBFD88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D96CDC-A874-4A91-B1EF-00A37DE4C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97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ECC6E9-CA96-40D4-8ECF-18DB6E4A8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F01765-CCC9-4659-8ED2-4985827F8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A539CA-7B38-4AC5-ABDF-C2AEA6D1D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671B3EA-D483-45AC-8495-0152C25DD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6D1419-EE8E-480A-8282-07AE04308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395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330F97-04EA-4524-B527-F5D96F63D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356935-766E-433A-9E2B-253148E155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FB50742-F136-461C-8CA2-AC157F002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F42CC1A-21A2-4E71-A48F-CC78CA520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1521B61-D2A5-4067-8FDE-321440965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9FF0C4F-9B45-4968-9FBE-A26E6A861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794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815BBB-3968-41EB-AACA-199D64E3D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D43C90-374E-4633-A734-739CBB7FF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0DD5A4A-E15A-4B1E-AF5D-6250F803C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3E3EF1E-3EC6-4A34-9C8B-B39A7A22D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BFA0394-7BD7-489D-B4BD-5C78689321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CF3C796-D6A2-4066-BB1C-53104487D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68248F8-0BA9-4C5E-8F0F-9B856312D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8D42095-F657-4A0B-8B00-C7AC670DE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0889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D3F23C-3218-432A-9581-CCC01E0EC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BC33F06-B405-46B5-9F96-276C4CE1D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4119205-AF01-49B3-AD08-EE46FAC36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D026331-0B48-4951-A36A-BF9313582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7804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A803CE4-E281-44B0-B6B1-7B018B9BF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734AF7-0CC0-49B6-A868-2013C6EDC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FB4232A-A792-4563-A21F-957959740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507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E6C3F4-4745-4CCA-BA3B-EBEA20897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ED5E83-51C9-46CB-A9FD-345BE9C17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60226AB-CDBA-4896-9426-E7E11113E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BECB4C-77A0-4562-8FEC-3D930A4DB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0B90D39-3738-48F8-AF0C-957678253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5B80ACA-9D61-45B2-B847-A1B8E1116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410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4C185C-699A-4529-848F-370C10EC4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E21BCF2-DDD2-425A-B006-909E757DC1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CD4561B-B80B-41D1-AA51-CC14F3E4B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C3E0194-3AED-4D9B-9E0B-742C5AF0A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FCAD2E-0AF9-46F2-AB09-C3109C521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04AE4AC-A5B6-410A-A647-485E2AA18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395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831C229-5C84-4F2C-B7E0-26EEE5224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AB5B69-A176-4A06-9BCA-8B876F596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21C763-7316-430C-AF79-2ACA3BE473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D139-7E91-4C67-B1BB-B026625A4010}" type="datetimeFigureOut">
              <a:rPr lang="fi-FI" smtClean="0"/>
              <a:t>17.1.2022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C08025-AD27-4735-90C7-061F617E08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D102ACE-C053-40C6-A7F7-F48326954C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CA824-6986-4BB9-B846-FF57EA1F7C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573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DB0D2086-B0B5-4B51-930F-7E598930EE4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CA8545-5D0A-4F2F-ADAF-D43981585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775" y="3569977"/>
            <a:ext cx="10563423" cy="2552419"/>
          </a:xfrm>
        </p:spPr>
        <p:txBody>
          <a:bodyPr>
            <a:normAutofit/>
          </a:bodyPr>
          <a:lstStyle/>
          <a:p>
            <a:r>
              <a:rPr lang="fi-FI" b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Helmikuu ti 22.2. Liikevirtaa-kampanja ja Amistamo-tapahtuma</a:t>
            </a:r>
          </a:p>
          <a:p>
            <a:r>
              <a:rPr lang="fi-FI" dirty="0">
                <a:solidFill>
                  <a:schemeClr val="bg1"/>
                </a:solidFill>
                <a:latin typeface="Calibri" panose="020F0502020204030204" pitchFamily="34" charset="0"/>
              </a:rPr>
              <a:t>Maaliskuu ti 15.3. henkilöstöliikunta, Kevätpörräys-liikuntakampanja</a:t>
            </a:r>
          </a:p>
          <a:p>
            <a:r>
              <a:rPr lang="fi-FI" b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Maalis-huhtikuu 22.3. ja 19.4. SAKUstars</a:t>
            </a:r>
          </a:p>
          <a:p>
            <a:r>
              <a:rPr lang="fi-FI" dirty="0">
                <a:solidFill>
                  <a:schemeClr val="bg1"/>
                </a:solidFill>
                <a:latin typeface="Calibri" panose="020F0502020204030204" pitchFamily="34" charset="0"/>
              </a:rPr>
              <a:t>Toukokuu to 5.5. Hyvinvointivirtaa-viikko, </a:t>
            </a:r>
            <a:br>
              <a:rPr lang="fi-FI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i-FI" dirty="0">
                <a:solidFill>
                  <a:schemeClr val="bg1"/>
                </a:solidFill>
                <a:latin typeface="Calibri" panose="020F0502020204030204" pitchFamily="34" charset="0"/>
              </a:rPr>
              <a:t>syksyn muut tapahtumat</a:t>
            </a:r>
            <a:endParaRPr lang="fi-FI" b="0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6" name="Otsikko 1">
            <a:extLst>
              <a:ext uri="{FF2B5EF4-FFF2-40B4-BE49-F238E27FC236}">
                <a16:creationId xmlns:a16="http://schemas.microsoft.com/office/drawing/2014/main" id="{635F5F87-868A-4AF2-8765-A514C4F3ADF9}"/>
              </a:ext>
            </a:extLst>
          </p:cNvPr>
          <p:cNvSpPr txBox="1">
            <a:spLocks/>
          </p:cNvSpPr>
          <p:nvPr/>
        </p:nvSpPr>
        <p:spPr>
          <a:xfrm>
            <a:off x="4088833" y="113635"/>
            <a:ext cx="8614704" cy="27207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spc="600" dirty="0">
                <a:solidFill>
                  <a:srgbClr val="66FF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Yhteyshenkilöiden </a:t>
            </a:r>
            <a:br>
              <a:rPr lang="fi-FI" b="1" spc="600" dirty="0">
                <a:solidFill>
                  <a:srgbClr val="66FF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i-FI" b="1" spc="600" dirty="0">
                <a:solidFill>
                  <a:srgbClr val="66FF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virtuaalikahvilat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12CD5FFE-B6A2-4ACA-BEE9-679B06998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95253" y="5038167"/>
            <a:ext cx="3837010" cy="159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BF91F0CF-2A6F-49E5-A65D-4F9D7C7B6628}"/>
              </a:ext>
            </a:extLst>
          </p:cNvPr>
          <p:cNvSpPr txBox="1">
            <a:spLocks/>
          </p:cNvSpPr>
          <p:nvPr/>
        </p:nvSpPr>
        <p:spPr>
          <a:xfrm>
            <a:off x="4088833" y="2316309"/>
            <a:ext cx="10900209" cy="6930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2000" i="1" dirty="0">
                <a:solidFill>
                  <a:schemeClr val="bg1"/>
                </a:solidFill>
                <a:latin typeface="Calibri" panose="020F0502020204030204" pitchFamily="34" charset="0"/>
              </a:rPr>
              <a:t>Virtuaalikahvilat keväällä 2022 klo 14-15 SAKU ry:n yhteyshenkilöille </a:t>
            </a:r>
            <a:br>
              <a:rPr lang="fi-FI" sz="2000" i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i-FI" sz="2000" i="1" dirty="0">
                <a:solidFill>
                  <a:schemeClr val="bg1"/>
                </a:solidFill>
                <a:latin typeface="Calibri" panose="020F0502020204030204" pitchFamily="34" charset="0"/>
              </a:rPr>
              <a:t>oppilaitoksissa ja muille aiheesta kiinnostuneille</a:t>
            </a:r>
            <a:endParaRPr lang="fi-FI" sz="2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D8AAC752-1B94-4402-A680-334CD02850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806"/>
          <a:stretch/>
        </p:blipFill>
        <p:spPr>
          <a:xfrm flipH="1">
            <a:off x="1174857" y="249957"/>
            <a:ext cx="2655923" cy="258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159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50</Words>
  <Application>Microsoft Office PowerPoint</Application>
  <PresentationFormat>Laajakuva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Mari Korpela</dc:creator>
  <cp:lastModifiedBy>Mari Korpela</cp:lastModifiedBy>
  <cp:revision>1</cp:revision>
  <dcterms:created xsi:type="dcterms:W3CDTF">2021-08-23T05:18:43Z</dcterms:created>
  <dcterms:modified xsi:type="dcterms:W3CDTF">2022-01-17T09:21:26Z</dcterms:modified>
</cp:coreProperties>
</file>