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18C51-16D1-4094-A193-21049DAF3DB7}" v="1" dt="2020-03-10T11:16:02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a Hasari" userId="575eaa3b-52d4-4124-a8de-cd51c4b49055" providerId="ADAL" clId="{2CC18C51-16D1-4094-A193-21049DAF3DB7}"/>
    <pc:docChg chg="custSel addSld delSld modSld">
      <pc:chgData name="Tiina Hasari" userId="575eaa3b-52d4-4124-a8de-cd51c4b49055" providerId="ADAL" clId="{2CC18C51-16D1-4094-A193-21049DAF3DB7}" dt="2020-03-10T11:19:36.909" v="58" actId="2696"/>
      <pc:docMkLst>
        <pc:docMk/>
      </pc:docMkLst>
      <pc:sldChg chg="modSp del">
        <pc:chgData name="Tiina Hasari" userId="575eaa3b-52d4-4124-a8de-cd51c4b49055" providerId="ADAL" clId="{2CC18C51-16D1-4094-A193-21049DAF3DB7}" dt="2020-03-10T11:19:36.909" v="58" actId="2696"/>
        <pc:sldMkLst>
          <pc:docMk/>
          <pc:sldMk cId="4267333472" sldId="256"/>
        </pc:sldMkLst>
        <pc:spChg chg="mod">
          <ac:chgData name="Tiina Hasari" userId="575eaa3b-52d4-4124-a8de-cd51c4b49055" providerId="ADAL" clId="{2CC18C51-16D1-4094-A193-21049DAF3DB7}" dt="2020-03-10T11:18:35.977" v="57" actId="20577"/>
          <ac:spMkLst>
            <pc:docMk/>
            <pc:sldMk cId="4267333472" sldId="256"/>
            <ac:spMk id="2" creationId="{00000000-0000-0000-0000-000000000000}"/>
          </ac:spMkLst>
        </pc:spChg>
      </pc:sldChg>
      <pc:sldChg chg="add">
        <pc:chgData name="Tiina Hasari" userId="575eaa3b-52d4-4124-a8de-cd51c4b49055" providerId="ADAL" clId="{2CC18C51-16D1-4094-A193-21049DAF3DB7}" dt="2020-03-10T11:16:02.115" v="0"/>
        <pc:sldMkLst>
          <pc:docMk/>
          <pc:sldMk cId="133331078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86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77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43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24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9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420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71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46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90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72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50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FE3BD-77F4-4D5B-BB5C-71AE375E0DCB}" type="datetimeFigureOut">
              <a:rPr lang="fi-FI" smtClean="0"/>
              <a:t>10.3.2020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0FE5E-BB98-4A53-9272-1E775EDC7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42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" y="0"/>
            <a:ext cx="9143687" cy="2319884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26567"/>
          </a:xfrm>
        </p:spPr>
        <p:txBody>
          <a:bodyPr>
            <a:normAutofit/>
          </a:bodyPr>
          <a:lstStyle/>
          <a:p>
            <a:endParaRPr lang="fi-FI" sz="4000" dirty="0">
              <a:latin typeface="Carbon Bl" pitchFamily="50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054968"/>
          </a:xfrm>
        </p:spPr>
        <p:txBody>
          <a:bodyPr>
            <a:normAutofit/>
          </a:bodyPr>
          <a:lstStyle/>
          <a:p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310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Näytössä katseltava diaesitys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Carbon Bl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Bazimba</dc:creator>
  <cp:lastModifiedBy>Tiina Hasari</cp:lastModifiedBy>
  <cp:revision>2</cp:revision>
  <dcterms:created xsi:type="dcterms:W3CDTF">2020-03-05T09:06:17Z</dcterms:created>
  <dcterms:modified xsi:type="dcterms:W3CDTF">2020-03-10T11:19:40Z</dcterms:modified>
</cp:coreProperties>
</file>