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15122525"/>
  <p:notesSz cx="6858000" cy="9144000"/>
  <p:embeddedFontLst>
    <p:embeddedFont>
      <p:font typeface="Anton" panose="000005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fi-FI"/>
    </a:defPPr>
    <a:lvl1pPr marL="0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4005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08010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2015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16020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0025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24030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28036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32040" algn="l" defTabSz="140801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312" y="42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5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8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08010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8003" indent="-528003" algn="l" defTabSz="140801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4008" indent="-440003" algn="l" defTabSz="1408010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0013" indent="-352002" algn="l" defTabSz="140801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4017" indent="-352002" algn="l" defTabSz="140801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68023" indent="-352002" algn="l" defTabSz="1408010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2028" indent="-352002" algn="l" defTabSz="140801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76032" indent="-352002" algn="l" defTabSz="140801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0038" indent="-352002" algn="l" defTabSz="140801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84043" indent="-352002" algn="l" defTabSz="140801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005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8010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015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6020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25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030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28036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2040" algn="l" defTabSz="140801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8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28582" y="2618839"/>
            <a:ext cx="1026274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000" b="1" dirty="0">
                <a:latin typeface="Anton" panose="00000500000000000000" pitchFamily="2" charset="0"/>
              </a:rPr>
              <a:t>HUIKEA OTSIKKO!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234132" y="4674552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800" dirty="0">
                <a:latin typeface="Anton" panose="00000500000000000000" pitchFamily="2" charset="0"/>
              </a:rPr>
              <a:t>Pidä tekstisi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78148" y="7417246"/>
            <a:ext cx="10311374" cy="4680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518013" y="7777286"/>
            <a:ext cx="73489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FEFF01"/>
                </a:solidFill>
                <a:latin typeface="Anton" panose="00000500000000000000" pitchFamily="2" charset="0"/>
              </a:rPr>
              <a:t>Käytä tietysti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518013" y="8713390"/>
            <a:ext cx="73489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FEFF01"/>
                </a:solidFill>
                <a:latin typeface="Anton" panose="00000500000000000000" pitchFamily="2" charset="0"/>
              </a:rPr>
              <a:t>luovuuttasi: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22164" y="9981658"/>
            <a:ext cx="73489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FEFF01"/>
                </a:solidFill>
                <a:latin typeface="Anton" panose="00000500000000000000" pitchFamily="2" charset="0"/>
              </a:rPr>
              <a:t>Kuva on kiva,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22164" y="10917762"/>
            <a:ext cx="10009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600" dirty="0">
                <a:solidFill>
                  <a:srgbClr val="FEFF01"/>
                </a:solidFill>
                <a:latin typeface="Anton" panose="00000500000000000000" pitchFamily="2" charset="0"/>
              </a:rPr>
              <a:t>mutta tämä on vain mallina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306140" y="12358503"/>
            <a:ext cx="1022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0" dirty="0">
                <a:latin typeface="Anton" panose="00000500000000000000" pitchFamily="2" charset="0"/>
              </a:rPr>
              <a:t>FONTTI ESIM. TÄMÄ ANTON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306140" y="13681942"/>
            <a:ext cx="1022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0" dirty="0">
                <a:latin typeface="Anton" panose="00000500000000000000" pitchFamily="2" charset="0"/>
              </a:rPr>
              <a:t>– lööppipohja vakioitu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0" y="4007790"/>
            <a:ext cx="5947762" cy="6721824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234132" y="5898688"/>
            <a:ext cx="52341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800" dirty="0">
                <a:latin typeface="Anton" panose="00000500000000000000" pitchFamily="2" charset="0"/>
              </a:rPr>
              <a:t>tosi tiiviinä</a:t>
            </a:r>
          </a:p>
        </p:txBody>
      </p:sp>
    </p:spTree>
    <p:extLst>
      <p:ext uri="{BB962C8B-B14F-4D97-AF65-F5344CB8AC3E}">
        <p14:creationId xmlns:p14="http://schemas.microsoft.com/office/powerpoint/2010/main" val="198099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</Words>
  <Application>Microsoft Office PowerPoint</Application>
  <PresentationFormat>Mukautettu</PresentationFormat>
  <Paragraphs>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Calibri</vt:lpstr>
      <vt:lpstr>Anton</vt:lpstr>
      <vt:lpstr>Arial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Pieni viestintätoimisto Tampere oy</dc:creator>
  <cp:lastModifiedBy>Kimmo Pitkänen</cp:lastModifiedBy>
  <cp:revision>13</cp:revision>
  <dcterms:created xsi:type="dcterms:W3CDTF">2013-07-31T21:29:00Z</dcterms:created>
  <dcterms:modified xsi:type="dcterms:W3CDTF">2019-05-06T16:45:25Z</dcterms:modified>
</cp:coreProperties>
</file>