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6.jpg" ContentType="image/jpg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85" r:id="rId2"/>
    <p:sldId id="286" r:id="rId3"/>
    <p:sldId id="287" r:id="rId4"/>
    <p:sldId id="277" r:id="rId5"/>
    <p:sldId id="281" r:id="rId6"/>
    <p:sldId id="283" r:id="rId7"/>
    <p:sldId id="284" r:id="rId8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86CFE4"/>
    <a:srgbClr val="CAE8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8" autoAdjust="0"/>
    <p:restoredTop sz="94660"/>
  </p:normalViewPr>
  <p:slideViewPr>
    <p:cSldViewPr>
      <p:cViewPr varScale="1">
        <p:scale>
          <a:sx n="67" d="100"/>
          <a:sy n="67" d="100"/>
        </p:scale>
        <p:origin x="136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71D10-B80B-4DA2-B9CF-4D60AC9C1773}" type="datetimeFigureOut">
              <a:rPr lang="en-US" smtClean="0"/>
              <a:t>29-Dec-20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29A0A-104F-4FD8-903C-A2CDFE149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82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openxmlformats.org/officeDocument/2006/relationships/image" Target="../media/image6.jp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317EDF-C66F-4AEA-A667-B679EDC80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321" y="2095500"/>
            <a:ext cx="17985277" cy="807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70898" y="3714340"/>
            <a:ext cx="12546330" cy="1539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00" b="0" i="0">
                <a:solidFill>
                  <a:srgbClr val="0040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29-Dec-20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F4E4BE-FEA9-46E7-B234-BF241658F8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9053298"/>
            <a:ext cx="3403259" cy="928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1D63C9-1E59-401C-A005-51DB307D17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1" y="9105900"/>
            <a:ext cx="1648702" cy="779270"/>
          </a:xfrm>
          <a:prstGeom prst="rect">
            <a:avLst/>
          </a:prstGeom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345A26F2-4312-4368-8054-63547F88636C}"/>
              </a:ext>
            </a:extLst>
          </p:cNvPr>
          <p:cNvSpPr/>
          <p:nvPr userDrawn="1"/>
        </p:nvSpPr>
        <p:spPr>
          <a:xfrm>
            <a:off x="0" y="-34290"/>
            <a:ext cx="18288000" cy="1988820"/>
          </a:xfrm>
          <a:custGeom>
            <a:avLst/>
            <a:gdLst/>
            <a:ahLst/>
            <a:cxnLst/>
            <a:rect l="l" t="t" r="r" b="b"/>
            <a:pathLst>
              <a:path w="18288000" h="2421890">
                <a:moveTo>
                  <a:pt x="18288000" y="2421581"/>
                </a:moveTo>
                <a:lnTo>
                  <a:pt x="0" y="2421581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21581"/>
                </a:lnTo>
                <a:close/>
              </a:path>
            </a:pathLst>
          </a:custGeom>
          <a:solidFill>
            <a:srgbClr val="0040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29-Dec-20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B195EA-89C0-49DC-9012-54F808CC3CAA}"/>
              </a:ext>
            </a:extLst>
          </p:cNvPr>
          <p:cNvCxnSpPr/>
          <p:nvPr userDrawn="1"/>
        </p:nvCxnSpPr>
        <p:spPr>
          <a:xfrm>
            <a:off x="0" y="5136515"/>
            <a:ext cx="18333720" cy="0"/>
          </a:xfrm>
          <a:prstGeom prst="line">
            <a:avLst/>
          </a:prstGeom>
          <a:ln w="127000">
            <a:solidFill>
              <a:srgbClr val="86C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4">
            <a:extLst>
              <a:ext uri="{FF2B5EF4-FFF2-40B4-BE49-F238E27FC236}">
                <a16:creationId xmlns:a16="http://schemas.microsoft.com/office/drawing/2014/main" id="{1534B75D-9A6C-43FA-B0B6-445BFEAC21F5}"/>
              </a:ext>
            </a:extLst>
          </p:cNvPr>
          <p:cNvSpPr/>
          <p:nvPr userDrawn="1"/>
        </p:nvSpPr>
        <p:spPr>
          <a:xfrm>
            <a:off x="0" y="-39852"/>
            <a:ext cx="18333720" cy="5136515"/>
          </a:xfrm>
          <a:custGeom>
            <a:avLst/>
            <a:gdLst/>
            <a:ahLst/>
            <a:cxnLst/>
            <a:rect l="l" t="t" r="r" b="b"/>
            <a:pathLst>
              <a:path w="18288000" h="5136515">
                <a:moveTo>
                  <a:pt x="18288000" y="0"/>
                </a:moveTo>
                <a:lnTo>
                  <a:pt x="0" y="0"/>
                </a:lnTo>
                <a:lnTo>
                  <a:pt x="0" y="5088712"/>
                </a:lnTo>
                <a:lnTo>
                  <a:pt x="0" y="5136210"/>
                </a:lnTo>
                <a:lnTo>
                  <a:pt x="18288000" y="5136210"/>
                </a:lnTo>
                <a:lnTo>
                  <a:pt x="18288000" y="5088712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4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8">
            <a:extLst>
              <a:ext uri="{FF2B5EF4-FFF2-40B4-BE49-F238E27FC236}">
                <a16:creationId xmlns:a16="http://schemas.microsoft.com/office/drawing/2014/main" id="{01DD1CC1-0215-4F06-9AEA-93AC8C71C9EE}"/>
              </a:ext>
            </a:extLst>
          </p:cNvPr>
          <p:cNvGrpSpPr/>
          <p:nvPr userDrawn="1"/>
        </p:nvGrpSpPr>
        <p:grpSpPr>
          <a:xfrm>
            <a:off x="1031766" y="3863067"/>
            <a:ext cx="16019780" cy="5664200"/>
            <a:chOff x="1028700" y="3875166"/>
            <a:chExt cx="16019780" cy="5664200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9B47B700-21C1-493A-A903-41D6DF90B7AE}"/>
                </a:ext>
              </a:extLst>
            </p:cNvPr>
            <p:cNvSpPr/>
            <p:nvPr/>
          </p:nvSpPr>
          <p:spPr>
            <a:xfrm>
              <a:off x="1028700" y="3875176"/>
              <a:ext cx="16019780" cy="2703195"/>
            </a:xfrm>
            <a:custGeom>
              <a:avLst/>
              <a:gdLst/>
              <a:ahLst/>
              <a:cxnLst/>
              <a:rect l="l" t="t" r="r" b="b"/>
              <a:pathLst>
                <a:path w="16019780" h="2703195">
                  <a:moveTo>
                    <a:pt x="2702979" y="0"/>
                  </a:moveTo>
                  <a:lnTo>
                    <a:pt x="0" y="0"/>
                  </a:lnTo>
                  <a:lnTo>
                    <a:pt x="0" y="2074557"/>
                  </a:lnTo>
                  <a:lnTo>
                    <a:pt x="1351483" y="2702991"/>
                  </a:lnTo>
                  <a:lnTo>
                    <a:pt x="2702979" y="2074557"/>
                  </a:lnTo>
                  <a:lnTo>
                    <a:pt x="2702979" y="0"/>
                  </a:lnTo>
                  <a:close/>
                </a:path>
                <a:path w="16019780" h="2703195">
                  <a:moveTo>
                    <a:pt x="9274988" y="0"/>
                  </a:moveTo>
                  <a:lnTo>
                    <a:pt x="6571996" y="0"/>
                  </a:lnTo>
                  <a:lnTo>
                    <a:pt x="6571996" y="2074557"/>
                  </a:lnTo>
                  <a:lnTo>
                    <a:pt x="7923492" y="2702991"/>
                  </a:lnTo>
                  <a:lnTo>
                    <a:pt x="9274988" y="2074557"/>
                  </a:lnTo>
                  <a:lnTo>
                    <a:pt x="9274988" y="0"/>
                  </a:lnTo>
                  <a:close/>
                </a:path>
                <a:path w="16019780" h="2703195">
                  <a:moveTo>
                    <a:pt x="16019666" y="0"/>
                  </a:moveTo>
                  <a:lnTo>
                    <a:pt x="13316674" y="0"/>
                  </a:lnTo>
                  <a:lnTo>
                    <a:pt x="13316674" y="2074557"/>
                  </a:lnTo>
                  <a:lnTo>
                    <a:pt x="14668170" y="2702991"/>
                  </a:lnTo>
                  <a:lnTo>
                    <a:pt x="16019666" y="2074557"/>
                  </a:lnTo>
                  <a:lnTo>
                    <a:pt x="16019666" y="0"/>
                  </a:lnTo>
                  <a:close/>
                </a:path>
              </a:pathLst>
            </a:custGeom>
            <a:solidFill>
              <a:srgbClr val="86CFE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F592E231-F916-45AA-8F77-F1AE778915BF}"/>
                </a:ext>
              </a:extLst>
            </p:cNvPr>
            <p:cNvSpPr/>
            <p:nvPr/>
          </p:nvSpPr>
          <p:spPr>
            <a:xfrm>
              <a:off x="1796313" y="4498809"/>
              <a:ext cx="14512925" cy="1170940"/>
            </a:xfrm>
            <a:custGeom>
              <a:avLst/>
              <a:gdLst/>
              <a:ahLst/>
              <a:cxnLst/>
              <a:rect l="l" t="t" r="r" b="b"/>
              <a:pathLst>
                <a:path w="14512925" h="1170939">
                  <a:moveTo>
                    <a:pt x="916762" y="825766"/>
                  </a:moveTo>
                  <a:lnTo>
                    <a:pt x="913980" y="811974"/>
                  </a:lnTo>
                  <a:lnTo>
                    <a:pt x="906386" y="800709"/>
                  </a:lnTo>
                  <a:lnTo>
                    <a:pt x="895121" y="793115"/>
                  </a:lnTo>
                  <a:lnTo>
                    <a:pt x="881329" y="790333"/>
                  </a:lnTo>
                  <a:lnTo>
                    <a:pt x="585825" y="790333"/>
                  </a:lnTo>
                  <a:lnTo>
                    <a:pt x="572033" y="793115"/>
                  </a:lnTo>
                  <a:lnTo>
                    <a:pt x="560781" y="800709"/>
                  </a:lnTo>
                  <a:lnTo>
                    <a:pt x="553186" y="811974"/>
                  </a:lnTo>
                  <a:lnTo>
                    <a:pt x="550392" y="825766"/>
                  </a:lnTo>
                  <a:lnTo>
                    <a:pt x="553186" y="839558"/>
                  </a:lnTo>
                  <a:lnTo>
                    <a:pt x="560781" y="850823"/>
                  </a:lnTo>
                  <a:lnTo>
                    <a:pt x="572033" y="858418"/>
                  </a:lnTo>
                  <a:lnTo>
                    <a:pt x="585825" y="861199"/>
                  </a:lnTo>
                  <a:lnTo>
                    <a:pt x="881329" y="861199"/>
                  </a:lnTo>
                  <a:lnTo>
                    <a:pt x="895121" y="858418"/>
                  </a:lnTo>
                  <a:lnTo>
                    <a:pt x="906386" y="850823"/>
                  </a:lnTo>
                  <a:lnTo>
                    <a:pt x="913980" y="839558"/>
                  </a:lnTo>
                  <a:lnTo>
                    <a:pt x="916762" y="825766"/>
                  </a:lnTo>
                  <a:close/>
                </a:path>
                <a:path w="14512925" h="1170939">
                  <a:moveTo>
                    <a:pt x="916762" y="701763"/>
                  </a:moveTo>
                  <a:lnTo>
                    <a:pt x="913980" y="687971"/>
                  </a:lnTo>
                  <a:lnTo>
                    <a:pt x="906386" y="676706"/>
                  </a:lnTo>
                  <a:lnTo>
                    <a:pt x="895121" y="669112"/>
                  </a:lnTo>
                  <a:lnTo>
                    <a:pt x="881329" y="666330"/>
                  </a:lnTo>
                  <a:lnTo>
                    <a:pt x="585825" y="666330"/>
                  </a:lnTo>
                  <a:lnTo>
                    <a:pt x="572033" y="669112"/>
                  </a:lnTo>
                  <a:lnTo>
                    <a:pt x="560781" y="676706"/>
                  </a:lnTo>
                  <a:lnTo>
                    <a:pt x="553186" y="687971"/>
                  </a:lnTo>
                  <a:lnTo>
                    <a:pt x="550392" y="701763"/>
                  </a:lnTo>
                  <a:lnTo>
                    <a:pt x="553186" y="715556"/>
                  </a:lnTo>
                  <a:lnTo>
                    <a:pt x="560781" y="726808"/>
                  </a:lnTo>
                  <a:lnTo>
                    <a:pt x="572033" y="734402"/>
                  </a:lnTo>
                  <a:lnTo>
                    <a:pt x="585825" y="737196"/>
                  </a:lnTo>
                  <a:lnTo>
                    <a:pt x="881329" y="737196"/>
                  </a:lnTo>
                  <a:lnTo>
                    <a:pt x="895121" y="734402"/>
                  </a:lnTo>
                  <a:lnTo>
                    <a:pt x="906386" y="726808"/>
                  </a:lnTo>
                  <a:lnTo>
                    <a:pt x="913980" y="715556"/>
                  </a:lnTo>
                  <a:lnTo>
                    <a:pt x="916762" y="701763"/>
                  </a:lnTo>
                  <a:close/>
                </a:path>
                <a:path w="14512925" h="1170939">
                  <a:moveTo>
                    <a:pt x="916762" y="401193"/>
                  </a:moveTo>
                  <a:lnTo>
                    <a:pt x="911593" y="356425"/>
                  </a:lnTo>
                  <a:lnTo>
                    <a:pt x="896861" y="315302"/>
                  </a:lnTo>
                  <a:lnTo>
                    <a:pt x="873760" y="279006"/>
                  </a:lnTo>
                  <a:lnTo>
                    <a:pt x="871347" y="276593"/>
                  </a:lnTo>
                  <a:lnTo>
                    <a:pt x="845896" y="251142"/>
                  </a:lnTo>
                  <a:lnTo>
                    <a:pt x="845896" y="401193"/>
                  </a:lnTo>
                  <a:lnTo>
                    <a:pt x="836091" y="449643"/>
                  </a:lnTo>
                  <a:lnTo>
                    <a:pt x="809358" y="489254"/>
                  </a:lnTo>
                  <a:lnTo>
                    <a:pt x="769747" y="515975"/>
                  </a:lnTo>
                  <a:lnTo>
                    <a:pt x="721296" y="525780"/>
                  </a:lnTo>
                  <a:lnTo>
                    <a:pt x="672846" y="515975"/>
                  </a:lnTo>
                  <a:lnTo>
                    <a:pt x="633234" y="489254"/>
                  </a:lnTo>
                  <a:lnTo>
                    <a:pt x="606501" y="449643"/>
                  </a:lnTo>
                  <a:lnTo>
                    <a:pt x="596696" y="401193"/>
                  </a:lnTo>
                  <a:lnTo>
                    <a:pt x="606501" y="352729"/>
                  </a:lnTo>
                  <a:lnTo>
                    <a:pt x="633234" y="313118"/>
                  </a:lnTo>
                  <a:lnTo>
                    <a:pt x="672846" y="286397"/>
                  </a:lnTo>
                  <a:lnTo>
                    <a:pt x="721296" y="276593"/>
                  </a:lnTo>
                  <a:lnTo>
                    <a:pt x="769747" y="286397"/>
                  </a:lnTo>
                  <a:lnTo>
                    <a:pt x="809358" y="313118"/>
                  </a:lnTo>
                  <a:lnTo>
                    <a:pt x="836091" y="352729"/>
                  </a:lnTo>
                  <a:lnTo>
                    <a:pt x="845896" y="401193"/>
                  </a:lnTo>
                  <a:lnTo>
                    <a:pt x="845896" y="251142"/>
                  </a:lnTo>
                  <a:lnTo>
                    <a:pt x="843470" y="248716"/>
                  </a:lnTo>
                  <a:lnTo>
                    <a:pt x="807186" y="225615"/>
                  </a:lnTo>
                  <a:lnTo>
                    <a:pt x="766064" y="210896"/>
                  </a:lnTo>
                  <a:lnTo>
                    <a:pt x="721296" y="205727"/>
                  </a:lnTo>
                  <a:lnTo>
                    <a:pt x="676529" y="210896"/>
                  </a:lnTo>
                  <a:lnTo>
                    <a:pt x="635406" y="225615"/>
                  </a:lnTo>
                  <a:lnTo>
                    <a:pt x="599122" y="248716"/>
                  </a:lnTo>
                  <a:lnTo>
                    <a:pt x="568833" y="279006"/>
                  </a:lnTo>
                  <a:lnTo>
                    <a:pt x="545731" y="315302"/>
                  </a:lnTo>
                  <a:lnTo>
                    <a:pt x="530999" y="356425"/>
                  </a:lnTo>
                  <a:lnTo>
                    <a:pt x="525830" y="401193"/>
                  </a:lnTo>
                  <a:lnTo>
                    <a:pt x="530999" y="445947"/>
                  </a:lnTo>
                  <a:lnTo>
                    <a:pt x="545731" y="487070"/>
                  </a:lnTo>
                  <a:lnTo>
                    <a:pt x="568833" y="523367"/>
                  </a:lnTo>
                  <a:lnTo>
                    <a:pt x="599122" y="553656"/>
                  </a:lnTo>
                  <a:lnTo>
                    <a:pt x="635406" y="576757"/>
                  </a:lnTo>
                  <a:lnTo>
                    <a:pt x="676529" y="591477"/>
                  </a:lnTo>
                  <a:lnTo>
                    <a:pt x="721296" y="596646"/>
                  </a:lnTo>
                  <a:lnTo>
                    <a:pt x="766064" y="591477"/>
                  </a:lnTo>
                  <a:lnTo>
                    <a:pt x="807186" y="576757"/>
                  </a:lnTo>
                  <a:lnTo>
                    <a:pt x="843470" y="553656"/>
                  </a:lnTo>
                  <a:lnTo>
                    <a:pt x="871347" y="525780"/>
                  </a:lnTo>
                  <a:lnTo>
                    <a:pt x="873760" y="523367"/>
                  </a:lnTo>
                  <a:lnTo>
                    <a:pt x="896861" y="487070"/>
                  </a:lnTo>
                  <a:lnTo>
                    <a:pt x="911593" y="445947"/>
                  </a:lnTo>
                  <a:lnTo>
                    <a:pt x="916762" y="401193"/>
                  </a:lnTo>
                  <a:close/>
                </a:path>
                <a:path w="14512925" h="1170939">
                  <a:moveTo>
                    <a:pt x="1171651" y="199390"/>
                  </a:moveTo>
                  <a:lnTo>
                    <a:pt x="1146479" y="139700"/>
                  </a:lnTo>
                  <a:lnTo>
                    <a:pt x="1100785" y="117157"/>
                  </a:lnTo>
                  <a:lnTo>
                    <a:pt x="1100785" y="191770"/>
                  </a:lnTo>
                  <a:lnTo>
                    <a:pt x="1100785" y="450850"/>
                  </a:lnTo>
                  <a:lnTo>
                    <a:pt x="1094193" y="458470"/>
                  </a:lnTo>
                  <a:lnTo>
                    <a:pt x="1079919" y="458470"/>
                  </a:lnTo>
                  <a:lnTo>
                    <a:pt x="1079919" y="185420"/>
                  </a:lnTo>
                  <a:lnTo>
                    <a:pt x="1094193" y="185420"/>
                  </a:lnTo>
                  <a:lnTo>
                    <a:pt x="1100785" y="191770"/>
                  </a:lnTo>
                  <a:lnTo>
                    <a:pt x="1100785" y="117157"/>
                  </a:lnTo>
                  <a:lnTo>
                    <a:pt x="1085786" y="114300"/>
                  </a:lnTo>
                  <a:lnTo>
                    <a:pt x="1079309" y="114300"/>
                  </a:lnTo>
                  <a:lnTo>
                    <a:pt x="1066507" y="69850"/>
                  </a:lnTo>
                  <a:lnTo>
                    <a:pt x="1066152" y="68580"/>
                  </a:lnTo>
                  <a:lnTo>
                    <a:pt x="1038377" y="33020"/>
                  </a:lnTo>
                  <a:lnTo>
                    <a:pt x="1009053" y="13893"/>
                  </a:lnTo>
                  <a:lnTo>
                    <a:pt x="1009053" y="127000"/>
                  </a:lnTo>
                  <a:lnTo>
                    <a:pt x="1009053" y="1043940"/>
                  </a:lnTo>
                  <a:lnTo>
                    <a:pt x="1004633" y="1065530"/>
                  </a:lnTo>
                  <a:lnTo>
                    <a:pt x="992555" y="1083310"/>
                  </a:lnTo>
                  <a:lnTo>
                    <a:pt x="974648" y="1096010"/>
                  </a:lnTo>
                  <a:lnTo>
                    <a:pt x="952754" y="1099820"/>
                  </a:lnTo>
                  <a:lnTo>
                    <a:pt x="300202" y="1099820"/>
                  </a:lnTo>
                  <a:lnTo>
                    <a:pt x="300202" y="1098550"/>
                  </a:lnTo>
                  <a:lnTo>
                    <a:pt x="300202" y="988060"/>
                  </a:lnTo>
                  <a:lnTo>
                    <a:pt x="345033" y="988060"/>
                  </a:lnTo>
                  <a:lnTo>
                    <a:pt x="381101" y="980440"/>
                  </a:lnTo>
                  <a:lnTo>
                    <a:pt x="410591" y="960120"/>
                  </a:lnTo>
                  <a:lnTo>
                    <a:pt x="430491" y="930910"/>
                  </a:lnTo>
                  <a:lnTo>
                    <a:pt x="437794" y="895350"/>
                  </a:lnTo>
                  <a:lnTo>
                    <a:pt x="430491" y="858520"/>
                  </a:lnTo>
                  <a:lnTo>
                    <a:pt x="410591" y="829310"/>
                  </a:lnTo>
                  <a:lnTo>
                    <a:pt x="381101" y="808990"/>
                  </a:lnTo>
                  <a:lnTo>
                    <a:pt x="345033" y="802640"/>
                  </a:lnTo>
                  <a:lnTo>
                    <a:pt x="300202" y="802640"/>
                  </a:lnTo>
                  <a:lnTo>
                    <a:pt x="300202" y="781050"/>
                  </a:lnTo>
                  <a:lnTo>
                    <a:pt x="345033" y="781050"/>
                  </a:lnTo>
                  <a:lnTo>
                    <a:pt x="381101" y="773430"/>
                  </a:lnTo>
                  <a:lnTo>
                    <a:pt x="410591" y="754380"/>
                  </a:lnTo>
                  <a:lnTo>
                    <a:pt x="430491" y="723900"/>
                  </a:lnTo>
                  <a:lnTo>
                    <a:pt x="437794" y="688340"/>
                  </a:lnTo>
                  <a:lnTo>
                    <a:pt x="430491" y="652780"/>
                  </a:lnTo>
                  <a:lnTo>
                    <a:pt x="410591" y="622300"/>
                  </a:lnTo>
                  <a:lnTo>
                    <a:pt x="381101" y="603250"/>
                  </a:lnTo>
                  <a:lnTo>
                    <a:pt x="345033" y="595630"/>
                  </a:lnTo>
                  <a:lnTo>
                    <a:pt x="300202" y="595630"/>
                  </a:lnTo>
                  <a:lnTo>
                    <a:pt x="300202" y="575310"/>
                  </a:lnTo>
                  <a:lnTo>
                    <a:pt x="345033" y="575310"/>
                  </a:lnTo>
                  <a:lnTo>
                    <a:pt x="381101" y="567690"/>
                  </a:lnTo>
                  <a:lnTo>
                    <a:pt x="410591" y="547370"/>
                  </a:lnTo>
                  <a:lnTo>
                    <a:pt x="430491" y="518160"/>
                  </a:lnTo>
                  <a:lnTo>
                    <a:pt x="437794" y="482600"/>
                  </a:lnTo>
                  <a:lnTo>
                    <a:pt x="430491" y="445770"/>
                  </a:lnTo>
                  <a:lnTo>
                    <a:pt x="410591" y="416560"/>
                  </a:lnTo>
                  <a:lnTo>
                    <a:pt x="381101" y="396240"/>
                  </a:lnTo>
                  <a:lnTo>
                    <a:pt x="345033" y="388620"/>
                  </a:lnTo>
                  <a:lnTo>
                    <a:pt x="300202" y="388620"/>
                  </a:lnTo>
                  <a:lnTo>
                    <a:pt x="300202" y="368300"/>
                  </a:lnTo>
                  <a:lnTo>
                    <a:pt x="345033" y="368300"/>
                  </a:lnTo>
                  <a:lnTo>
                    <a:pt x="381101" y="360680"/>
                  </a:lnTo>
                  <a:lnTo>
                    <a:pt x="410591" y="341630"/>
                  </a:lnTo>
                  <a:lnTo>
                    <a:pt x="430491" y="311150"/>
                  </a:lnTo>
                  <a:lnTo>
                    <a:pt x="437794" y="275590"/>
                  </a:lnTo>
                  <a:lnTo>
                    <a:pt x="430491" y="240030"/>
                  </a:lnTo>
                  <a:lnTo>
                    <a:pt x="410591" y="209550"/>
                  </a:lnTo>
                  <a:lnTo>
                    <a:pt x="381101" y="190500"/>
                  </a:lnTo>
                  <a:lnTo>
                    <a:pt x="366928" y="187515"/>
                  </a:lnTo>
                  <a:lnTo>
                    <a:pt x="366928" y="275590"/>
                  </a:lnTo>
                  <a:lnTo>
                    <a:pt x="365201" y="284480"/>
                  </a:lnTo>
                  <a:lnTo>
                    <a:pt x="360514" y="290830"/>
                  </a:lnTo>
                  <a:lnTo>
                    <a:pt x="353542" y="295910"/>
                  </a:lnTo>
                  <a:lnTo>
                    <a:pt x="345033" y="297180"/>
                  </a:lnTo>
                  <a:lnTo>
                    <a:pt x="229336" y="297180"/>
                  </a:lnTo>
                  <a:lnTo>
                    <a:pt x="229336" y="459740"/>
                  </a:lnTo>
                  <a:lnTo>
                    <a:pt x="345033" y="459740"/>
                  </a:lnTo>
                  <a:lnTo>
                    <a:pt x="353542" y="462280"/>
                  </a:lnTo>
                  <a:lnTo>
                    <a:pt x="360502" y="466090"/>
                  </a:lnTo>
                  <a:lnTo>
                    <a:pt x="365201" y="473710"/>
                  </a:lnTo>
                  <a:lnTo>
                    <a:pt x="366928" y="482600"/>
                  </a:lnTo>
                  <a:lnTo>
                    <a:pt x="365201" y="490220"/>
                  </a:lnTo>
                  <a:lnTo>
                    <a:pt x="360514" y="497840"/>
                  </a:lnTo>
                  <a:lnTo>
                    <a:pt x="353542" y="501650"/>
                  </a:lnTo>
                  <a:lnTo>
                    <a:pt x="345033" y="504190"/>
                  </a:lnTo>
                  <a:lnTo>
                    <a:pt x="229336" y="504190"/>
                  </a:lnTo>
                  <a:lnTo>
                    <a:pt x="229336" y="666750"/>
                  </a:lnTo>
                  <a:lnTo>
                    <a:pt x="345033" y="666750"/>
                  </a:lnTo>
                  <a:lnTo>
                    <a:pt x="353542" y="668020"/>
                  </a:lnTo>
                  <a:lnTo>
                    <a:pt x="360502" y="673100"/>
                  </a:lnTo>
                  <a:lnTo>
                    <a:pt x="365201" y="679450"/>
                  </a:lnTo>
                  <a:lnTo>
                    <a:pt x="366928" y="688340"/>
                  </a:lnTo>
                  <a:lnTo>
                    <a:pt x="365201" y="697230"/>
                  </a:lnTo>
                  <a:lnTo>
                    <a:pt x="360514" y="703580"/>
                  </a:lnTo>
                  <a:lnTo>
                    <a:pt x="353542" y="708660"/>
                  </a:lnTo>
                  <a:lnTo>
                    <a:pt x="345033" y="709930"/>
                  </a:lnTo>
                  <a:lnTo>
                    <a:pt x="229336" y="709930"/>
                  </a:lnTo>
                  <a:lnTo>
                    <a:pt x="229336" y="872490"/>
                  </a:lnTo>
                  <a:lnTo>
                    <a:pt x="345033" y="872490"/>
                  </a:lnTo>
                  <a:lnTo>
                    <a:pt x="353542" y="875030"/>
                  </a:lnTo>
                  <a:lnTo>
                    <a:pt x="360502" y="878840"/>
                  </a:lnTo>
                  <a:lnTo>
                    <a:pt x="365201" y="886460"/>
                  </a:lnTo>
                  <a:lnTo>
                    <a:pt x="366928" y="895350"/>
                  </a:lnTo>
                  <a:lnTo>
                    <a:pt x="365201" y="902970"/>
                  </a:lnTo>
                  <a:lnTo>
                    <a:pt x="360514" y="910590"/>
                  </a:lnTo>
                  <a:lnTo>
                    <a:pt x="353542" y="914400"/>
                  </a:lnTo>
                  <a:lnTo>
                    <a:pt x="345033" y="916940"/>
                  </a:lnTo>
                  <a:lnTo>
                    <a:pt x="229336" y="916940"/>
                  </a:lnTo>
                  <a:lnTo>
                    <a:pt x="229336" y="1098550"/>
                  </a:lnTo>
                  <a:lnTo>
                    <a:pt x="211924" y="1090930"/>
                  </a:lnTo>
                  <a:lnTo>
                    <a:pt x="198043" y="1079500"/>
                  </a:lnTo>
                  <a:lnTo>
                    <a:pt x="188849" y="1062990"/>
                  </a:lnTo>
                  <a:lnTo>
                    <a:pt x="185534" y="1043940"/>
                  </a:lnTo>
                  <a:lnTo>
                    <a:pt x="185534" y="916940"/>
                  </a:lnTo>
                  <a:lnTo>
                    <a:pt x="92773" y="916940"/>
                  </a:lnTo>
                  <a:lnTo>
                    <a:pt x="84251" y="914400"/>
                  </a:lnTo>
                  <a:lnTo>
                    <a:pt x="77292" y="910590"/>
                  </a:lnTo>
                  <a:lnTo>
                    <a:pt x="72593" y="902970"/>
                  </a:lnTo>
                  <a:lnTo>
                    <a:pt x="70866" y="895350"/>
                  </a:lnTo>
                  <a:lnTo>
                    <a:pt x="72593" y="886460"/>
                  </a:lnTo>
                  <a:lnTo>
                    <a:pt x="77292" y="878840"/>
                  </a:lnTo>
                  <a:lnTo>
                    <a:pt x="84251" y="875030"/>
                  </a:lnTo>
                  <a:lnTo>
                    <a:pt x="92773" y="872490"/>
                  </a:lnTo>
                  <a:lnTo>
                    <a:pt x="185534" y="872490"/>
                  </a:lnTo>
                  <a:lnTo>
                    <a:pt x="185534" y="709930"/>
                  </a:lnTo>
                  <a:lnTo>
                    <a:pt x="92773" y="709930"/>
                  </a:lnTo>
                  <a:lnTo>
                    <a:pt x="84251" y="708660"/>
                  </a:lnTo>
                  <a:lnTo>
                    <a:pt x="77292" y="703580"/>
                  </a:lnTo>
                  <a:lnTo>
                    <a:pt x="72593" y="697230"/>
                  </a:lnTo>
                  <a:lnTo>
                    <a:pt x="70866" y="688340"/>
                  </a:lnTo>
                  <a:lnTo>
                    <a:pt x="72593" y="679450"/>
                  </a:lnTo>
                  <a:lnTo>
                    <a:pt x="77292" y="673100"/>
                  </a:lnTo>
                  <a:lnTo>
                    <a:pt x="84251" y="668020"/>
                  </a:lnTo>
                  <a:lnTo>
                    <a:pt x="92773" y="666750"/>
                  </a:lnTo>
                  <a:lnTo>
                    <a:pt x="185534" y="666750"/>
                  </a:lnTo>
                  <a:lnTo>
                    <a:pt x="185534" y="504190"/>
                  </a:lnTo>
                  <a:lnTo>
                    <a:pt x="92773" y="504190"/>
                  </a:lnTo>
                  <a:lnTo>
                    <a:pt x="84251" y="501650"/>
                  </a:lnTo>
                  <a:lnTo>
                    <a:pt x="77292" y="497840"/>
                  </a:lnTo>
                  <a:lnTo>
                    <a:pt x="72593" y="490220"/>
                  </a:lnTo>
                  <a:lnTo>
                    <a:pt x="70866" y="482600"/>
                  </a:lnTo>
                  <a:lnTo>
                    <a:pt x="72593" y="473710"/>
                  </a:lnTo>
                  <a:lnTo>
                    <a:pt x="77292" y="466090"/>
                  </a:lnTo>
                  <a:lnTo>
                    <a:pt x="84251" y="462280"/>
                  </a:lnTo>
                  <a:lnTo>
                    <a:pt x="92773" y="459740"/>
                  </a:lnTo>
                  <a:lnTo>
                    <a:pt x="185534" y="459740"/>
                  </a:lnTo>
                  <a:lnTo>
                    <a:pt x="185534" y="297180"/>
                  </a:lnTo>
                  <a:lnTo>
                    <a:pt x="92773" y="297180"/>
                  </a:lnTo>
                  <a:lnTo>
                    <a:pt x="84251" y="295910"/>
                  </a:lnTo>
                  <a:lnTo>
                    <a:pt x="77292" y="290830"/>
                  </a:lnTo>
                  <a:lnTo>
                    <a:pt x="72593" y="284480"/>
                  </a:lnTo>
                  <a:lnTo>
                    <a:pt x="70866" y="275590"/>
                  </a:lnTo>
                  <a:lnTo>
                    <a:pt x="72593" y="266700"/>
                  </a:lnTo>
                  <a:lnTo>
                    <a:pt x="77292" y="260350"/>
                  </a:lnTo>
                  <a:lnTo>
                    <a:pt x="84251" y="255270"/>
                  </a:lnTo>
                  <a:lnTo>
                    <a:pt x="92773" y="254000"/>
                  </a:lnTo>
                  <a:lnTo>
                    <a:pt x="185534" y="254000"/>
                  </a:lnTo>
                  <a:lnTo>
                    <a:pt x="185534" y="127000"/>
                  </a:lnTo>
                  <a:lnTo>
                    <a:pt x="188849" y="107950"/>
                  </a:lnTo>
                  <a:lnTo>
                    <a:pt x="198043" y="91440"/>
                  </a:lnTo>
                  <a:lnTo>
                    <a:pt x="211924" y="78740"/>
                  </a:lnTo>
                  <a:lnTo>
                    <a:pt x="229336" y="71120"/>
                  </a:lnTo>
                  <a:lnTo>
                    <a:pt x="229336" y="254000"/>
                  </a:lnTo>
                  <a:lnTo>
                    <a:pt x="345033" y="254000"/>
                  </a:lnTo>
                  <a:lnTo>
                    <a:pt x="353542" y="255270"/>
                  </a:lnTo>
                  <a:lnTo>
                    <a:pt x="360502" y="260350"/>
                  </a:lnTo>
                  <a:lnTo>
                    <a:pt x="365201" y="266700"/>
                  </a:lnTo>
                  <a:lnTo>
                    <a:pt x="366928" y="275590"/>
                  </a:lnTo>
                  <a:lnTo>
                    <a:pt x="366928" y="187515"/>
                  </a:lnTo>
                  <a:lnTo>
                    <a:pt x="345033" y="182880"/>
                  </a:lnTo>
                  <a:lnTo>
                    <a:pt x="300202" y="182880"/>
                  </a:lnTo>
                  <a:lnTo>
                    <a:pt x="300202" y="71120"/>
                  </a:lnTo>
                  <a:lnTo>
                    <a:pt x="300202" y="69850"/>
                  </a:lnTo>
                  <a:lnTo>
                    <a:pt x="952754" y="69850"/>
                  </a:lnTo>
                  <a:lnTo>
                    <a:pt x="974648" y="74930"/>
                  </a:lnTo>
                  <a:lnTo>
                    <a:pt x="992555" y="86360"/>
                  </a:lnTo>
                  <a:lnTo>
                    <a:pt x="1004633" y="104140"/>
                  </a:lnTo>
                  <a:lnTo>
                    <a:pt x="1009053" y="127000"/>
                  </a:lnTo>
                  <a:lnTo>
                    <a:pt x="1009053" y="13893"/>
                  </a:lnTo>
                  <a:lnTo>
                    <a:pt x="999451" y="7620"/>
                  </a:lnTo>
                  <a:lnTo>
                    <a:pt x="952754" y="0"/>
                  </a:lnTo>
                  <a:lnTo>
                    <a:pt x="241833" y="0"/>
                  </a:lnTo>
                  <a:lnTo>
                    <a:pt x="192379" y="8890"/>
                  </a:lnTo>
                  <a:lnTo>
                    <a:pt x="151955" y="36830"/>
                  </a:lnTo>
                  <a:lnTo>
                    <a:pt x="124675" y="77470"/>
                  </a:lnTo>
                  <a:lnTo>
                    <a:pt x="114668" y="127000"/>
                  </a:lnTo>
                  <a:lnTo>
                    <a:pt x="114668" y="182880"/>
                  </a:lnTo>
                  <a:lnTo>
                    <a:pt x="92773" y="182880"/>
                  </a:lnTo>
                  <a:lnTo>
                    <a:pt x="56692" y="190500"/>
                  </a:lnTo>
                  <a:lnTo>
                    <a:pt x="27203" y="209550"/>
                  </a:lnTo>
                  <a:lnTo>
                    <a:pt x="7302" y="240030"/>
                  </a:lnTo>
                  <a:lnTo>
                    <a:pt x="0" y="275590"/>
                  </a:lnTo>
                  <a:lnTo>
                    <a:pt x="7302" y="311150"/>
                  </a:lnTo>
                  <a:lnTo>
                    <a:pt x="27203" y="341630"/>
                  </a:lnTo>
                  <a:lnTo>
                    <a:pt x="56692" y="360680"/>
                  </a:lnTo>
                  <a:lnTo>
                    <a:pt x="92773" y="368300"/>
                  </a:lnTo>
                  <a:lnTo>
                    <a:pt x="114668" y="368300"/>
                  </a:lnTo>
                  <a:lnTo>
                    <a:pt x="114668" y="388620"/>
                  </a:lnTo>
                  <a:lnTo>
                    <a:pt x="92773" y="388620"/>
                  </a:lnTo>
                  <a:lnTo>
                    <a:pt x="56692" y="396240"/>
                  </a:lnTo>
                  <a:lnTo>
                    <a:pt x="27203" y="416560"/>
                  </a:lnTo>
                  <a:lnTo>
                    <a:pt x="7302" y="445770"/>
                  </a:lnTo>
                  <a:lnTo>
                    <a:pt x="0" y="482600"/>
                  </a:lnTo>
                  <a:lnTo>
                    <a:pt x="7302" y="518160"/>
                  </a:lnTo>
                  <a:lnTo>
                    <a:pt x="27203" y="547370"/>
                  </a:lnTo>
                  <a:lnTo>
                    <a:pt x="56692" y="567690"/>
                  </a:lnTo>
                  <a:lnTo>
                    <a:pt x="92773" y="575310"/>
                  </a:lnTo>
                  <a:lnTo>
                    <a:pt x="114668" y="575310"/>
                  </a:lnTo>
                  <a:lnTo>
                    <a:pt x="114668" y="595630"/>
                  </a:lnTo>
                  <a:lnTo>
                    <a:pt x="92773" y="595630"/>
                  </a:lnTo>
                  <a:lnTo>
                    <a:pt x="56692" y="603250"/>
                  </a:lnTo>
                  <a:lnTo>
                    <a:pt x="27203" y="622300"/>
                  </a:lnTo>
                  <a:lnTo>
                    <a:pt x="7302" y="652780"/>
                  </a:lnTo>
                  <a:lnTo>
                    <a:pt x="0" y="688340"/>
                  </a:lnTo>
                  <a:lnTo>
                    <a:pt x="7302" y="723900"/>
                  </a:lnTo>
                  <a:lnTo>
                    <a:pt x="27203" y="754380"/>
                  </a:lnTo>
                  <a:lnTo>
                    <a:pt x="56692" y="773430"/>
                  </a:lnTo>
                  <a:lnTo>
                    <a:pt x="92773" y="781050"/>
                  </a:lnTo>
                  <a:lnTo>
                    <a:pt x="114668" y="781050"/>
                  </a:lnTo>
                  <a:lnTo>
                    <a:pt x="114668" y="802640"/>
                  </a:lnTo>
                  <a:lnTo>
                    <a:pt x="92773" y="802640"/>
                  </a:lnTo>
                  <a:lnTo>
                    <a:pt x="56692" y="808990"/>
                  </a:lnTo>
                  <a:lnTo>
                    <a:pt x="27203" y="829310"/>
                  </a:lnTo>
                  <a:lnTo>
                    <a:pt x="7302" y="858520"/>
                  </a:lnTo>
                  <a:lnTo>
                    <a:pt x="0" y="895350"/>
                  </a:lnTo>
                  <a:lnTo>
                    <a:pt x="7302" y="930910"/>
                  </a:lnTo>
                  <a:lnTo>
                    <a:pt x="27203" y="960120"/>
                  </a:lnTo>
                  <a:lnTo>
                    <a:pt x="56692" y="980440"/>
                  </a:lnTo>
                  <a:lnTo>
                    <a:pt x="92773" y="988060"/>
                  </a:lnTo>
                  <a:lnTo>
                    <a:pt x="114668" y="988060"/>
                  </a:lnTo>
                  <a:lnTo>
                    <a:pt x="114668" y="1043940"/>
                  </a:lnTo>
                  <a:lnTo>
                    <a:pt x="124675" y="1093470"/>
                  </a:lnTo>
                  <a:lnTo>
                    <a:pt x="151955" y="1134110"/>
                  </a:lnTo>
                  <a:lnTo>
                    <a:pt x="192379" y="1160780"/>
                  </a:lnTo>
                  <a:lnTo>
                    <a:pt x="241833" y="1170940"/>
                  </a:lnTo>
                  <a:lnTo>
                    <a:pt x="952754" y="1170940"/>
                  </a:lnTo>
                  <a:lnTo>
                    <a:pt x="1002207" y="1160780"/>
                  </a:lnTo>
                  <a:lnTo>
                    <a:pt x="1042631" y="1134110"/>
                  </a:lnTo>
                  <a:lnTo>
                    <a:pt x="1065657" y="1099820"/>
                  </a:lnTo>
                  <a:lnTo>
                    <a:pt x="1079919" y="1043940"/>
                  </a:lnTo>
                  <a:lnTo>
                    <a:pt x="1079919" y="965200"/>
                  </a:lnTo>
                  <a:lnTo>
                    <a:pt x="1085786" y="965200"/>
                  </a:lnTo>
                  <a:lnTo>
                    <a:pt x="1146479" y="939800"/>
                  </a:lnTo>
                  <a:lnTo>
                    <a:pt x="1168539" y="894080"/>
                  </a:lnTo>
                  <a:lnTo>
                    <a:pt x="1171651" y="878840"/>
                  </a:lnTo>
                  <a:lnTo>
                    <a:pt x="1171651" y="636270"/>
                  </a:lnTo>
                  <a:lnTo>
                    <a:pt x="1146479" y="575310"/>
                  </a:lnTo>
                  <a:lnTo>
                    <a:pt x="1100785" y="552767"/>
                  </a:lnTo>
                  <a:lnTo>
                    <a:pt x="1100785" y="627380"/>
                  </a:lnTo>
                  <a:lnTo>
                    <a:pt x="1100785" y="887730"/>
                  </a:lnTo>
                  <a:lnTo>
                    <a:pt x="1094193" y="894080"/>
                  </a:lnTo>
                  <a:lnTo>
                    <a:pt x="1079919" y="894080"/>
                  </a:lnTo>
                  <a:lnTo>
                    <a:pt x="1079919" y="621030"/>
                  </a:lnTo>
                  <a:lnTo>
                    <a:pt x="1094193" y="621030"/>
                  </a:lnTo>
                  <a:lnTo>
                    <a:pt x="1100785" y="627380"/>
                  </a:lnTo>
                  <a:lnTo>
                    <a:pt x="1100785" y="552767"/>
                  </a:lnTo>
                  <a:lnTo>
                    <a:pt x="1085786" y="549910"/>
                  </a:lnTo>
                  <a:lnTo>
                    <a:pt x="1079919" y="549910"/>
                  </a:lnTo>
                  <a:lnTo>
                    <a:pt x="1079919" y="528320"/>
                  </a:lnTo>
                  <a:lnTo>
                    <a:pt x="1085786" y="528320"/>
                  </a:lnTo>
                  <a:lnTo>
                    <a:pt x="1119174" y="521970"/>
                  </a:lnTo>
                  <a:lnTo>
                    <a:pt x="1146479" y="504190"/>
                  </a:lnTo>
                  <a:lnTo>
                    <a:pt x="1164894" y="476250"/>
                  </a:lnTo>
                  <a:lnTo>
                    <a:pt x="1168539" y="458470"/>
                  </a:lnTo>
                  <a:lnTo>
                    <a:pt x="1171651" y="443230"/>
                  </a:lnTo>
                  <a:lnTo>
                    <a:pt x="1171651" y="199390"/>
                  </a:lnTo>
                  <a:close/>
                </a:path>
                <a:path w="14512925" h="1170939">
                  <a:moveTo>
                    <a:pt x="7308228" y="247840"/>
                  </a:moveTo>
                  <a:lnTo>
                    <a:pt x="7305218" y="232905"/>
                  </a:lnTo>
                  <a:lnTo>
                    <a:pt x="7300900" y="211429"/>
                  </a:lnTo>
                  <a:lnTo>
                    <a:pt x="7280897" y="181660"/>
                  </a:lnTo>
                  <a:lnTo>
                    <a:pt x="7251268" y="161569"/>
                  </a:lnTo>
                  <a:lnTo>
                    <a:pt x="7229881" y="157226"/>
                  </a:lnTo>
                  <a:lnTo>
                    <a:pt x="7229881" y="344131"/>
                  </a:lnTo>
                  <a:lnTo>
                    <a:pt x="7229881" y="443699"/>
                  </a:lnTo>
                  <a:lnTo>
                    <a:pt x="7223353" y="450265"/>
                  </a:lnTo>
                  <a:lnTo>
                    <a:pt x="7178789" y="450265"/>
                  </a:lnTo>
                  <a:lnTo>
                    <a:pt x="7146112" y="407149"/>
                  </a:lnTo>
                  <a:lnTo>
                    <a:pt x="7200938" y="365899"/>
                  </a:lnTo>
                  <a:lnTo>
                    <a:pt x="7229373" y="344512"/>
                  </a:lnTo>
                  <a:lnTo>
                    <a:pt x="7229881" y="344131"/>
                  </a:lnTo>
                  <a:lnTo>
                    <a:pt x="7229881" y="157226"/>
                  </a:lnTo>
                  <a:lnTo>
                    <a:pt x="7229754" y="157200"/>
                  </a:lnTo>
                  <a:lnTo>
                    <a:pt x="7229754" y="245910"/>
                  </a:lnTo>
                  <a:lnTo>
                    <a:pt x="7098665" y="344512"/>
                  </a:lnTo>
                  <a:lnTo>
                    <a:pt x="7080326" y="320319"/>
                  </a:lnTo>
                  <a:lnTo>
                    <a:pt x="7080326" y="450265"/>
                  </a:lnTo>
                  <a:lnTo>
                    <a:pt x="6970890" y="450265"/>
                  </a:lnTo>
                  <a:lnTo>
                    <a:pt x="6964362" y="443699"/>
                  </a:lnTo>
                  <a:lnTo>
                    <a:pt x="6964362" y="409778"/>
                  </a:lnTo>
                  <a:lnTo>
                    <a:pt x="7016407" y="365899"/>
                  </a:lnTo>
                  <a:lnTo>
                    <a:pt x="7080326" y="450265"/>
                  </a:lnTo>
                  <a:lnTo>
                    <a:pt x="7080326" y="320319"/>
                  </a:lnTo>
                  <a:lnTo>
                    <a:pt x="7053872" y="285394"/>
                  </a:lnTo>
                  <a:lnTo>
                    <a:pt x="7019074" y="270040"/>
                  </a:lnTo>
                  <a:lnTo>
                    <a:pt x="7011352" y="271551"/>
                  </a:lnTo>
                  <a:lnTo>
                    <a:pt x="7004088" y="274599"/>
                  </a:lnTo>
                  <a:lnTo>
                    <a:pt x="6997509" y="279082"/>
                  </a:lnTo>
                  <a:lnTo>
                    <a:pt x="6964375" y="307022"/>
                  </a:lnTo>
                  <a:lnTo>
                    <a:pt x="6964362" y="239458"/>
                  </a:lnTo>
                  <a:lnTo>
                    <a:pt x="6970890" y="232905"/>
                  </a:lnTo>
                  <a:lnTo>
                    <a:pt x="7222693" y="232905"/>
                  </a:lnTo>
                  <a:lnTo>
                    <a:pt x="7228827" y="238480"/>
                  </a:lnTo>
                  <a:lnTo>
                    <a:pt x="7229754" y="245910"/>
                  </a:lnTo>
                  <a:lnTo>
                    <a:pt x="7229754" y="157200"/>
                  </a:lnTo>
                  <a:lnTo>
                    <a:pt x="7215022" y="154203"/>
                  </a:lnTo>
                  <a:lnTo>
                    <a:pt x="6979234" y="154203"/>
                  </a:lnTo>
                  <a:lnTo>
                    <a:pt x="6942988" y="161569"/>
                  </a:lnTo>
                  <a:lnTo>
                    <a:pt x="6913359" y="181660"/>
                  </a:lnTo>
                  <a:lnTo>
                    <a:pt x="6893357" y="211429"/>
                  </a:lnTo>
                  <a:lnTo>
                    <a:pt x="6886029" y="247840"/>
                  </a:lnTo>
                  <a:lnTo>
                    <a:pt x="6886029" y="435330"/>
                  </a:lnTo>
                  <a:lnTo>
                    <a:pt x="6893357" y="471741"/>
                  </a:lnTo>
                  <a:lnTo>
                    <a:pt x="6913346" y="501510"/>
                  </a:lnTo>
                  <a:lnTo>
                    <a:pt x="6942988" y="521601"/>
                  </a:lnTo>
                  <a:lnTo>
                    <a:pt x="6979234" y="528967"/>
                  </a:lnTo>
                  <a:lnTo>
                    <a:pt x="7215022" y="528967"/>
                  </a:lnTo>
                  <a:lnTo>
                    <a:pt x="7280897" y="501510"/>
                  </a:lnTo>
                  <a:lnTo>
                    <a:pt x="7305230" y="450265"/>
                  </a:lnTo>
                  <a:lnTo>
                    <a:pt x="7308228" y="435330"/>
                  </a:lnTo>
                  <a:lnTo>
                    <a:pt x="7308228" y="344131"/>
                  </a:lnTo>
                  <a:lnTo>
                    <a:pt x="7308228" y="247840"/>
                  </a:lnTo>
                  <a:close/>
                </a:path>
                <a:path w="14512925" h="1170939">
                  <a:moveTo>
                    <a:pt x="7632954" y="959840"/>
                  </a:moveTo>
                  <a:lnTo>
                    <a:pt x="7629868" y="944524"/>
                  </a:lnTo>
                  <a:lnTo>
                    <a:pt x="7621473" y="932014"/>
                  </a:lnTo>
                  <a:lnTo>
                    <a:pt x="7609027" y="923582"/>
                  </a:lnTo>
                  <a:lnTo>
                    <a:pt x="7593774" y="920483"/>
                  </a:lnTo>
                  <a:lnTo>
                    <a:pt x="6925196" y="920483"/>
                  </a:lnTo>
                  <a:lnTo>
                    <a:pt x="6909943" y="923582"/>
                  </a:lnTo>
                  <a:lnTo>
                    <a:pt x="6897497" y="932014"/>
                  </a:lnTo>
                  <a:lnTo>
                    <a:pt x="6889089" y="944524"/>
                  </a:lnTo>
                  <a:lnTo>
                    <a:pt x="6886016" y="959840"/>
                  </a:lnTo>
                  <a:lnTo>
                    <a:pt x="6889089" y="975156"/>
                  </a:lnTo>
                  <a:lnTo>
                    <a:pt x="6897497" y="987653"/>
                  </a:lnTo>
                  <a:lnTo>
                    <a:pt x="6909943" y="996099"/>
                  </a:lnTo>
                  <a:lnTo>
                    <a:pt x="6925196" y="999185"/>
                  </a:lnTo>
                  <a:lnTo>
                    <a:pt x="7593774" y="999185"/>
                  </a:lnTo>
                  <a:lnTo>
                    <a:pt x="7609027" y="996099"/>
                  </a:lnTo>
                  <a:lnTo>
                    <a:pt x="7621473" y="987653"/>
                  </a:lnTo>
                  <a:lnTo>
                    <a:pt x="7629868" y="975156"/>
                  </a:lnTo>
                  <a:lnTo>
                    <a:pt x="7632954" y="959840"/>
                  </a:lnTo>
                  <a:close/>
                </a:path>
                <a:path w="14512925" h="1170939">
                  <a:moveTo>
                    <a:pt x="7632954" y="817295"/>
                  </a:moveTo>
                  <a:lnTo>
                    <a:pt x="7629880" y="801979"/>
                  </a:lnTo>
                  <a:lnTo>
                    <a:pt x="7621473" y="789470"/>
                  </a:lnTo>
                  <a:lnTo>
                    <a:pt x="7609027" y="781037"/>
                  </a:lnTo>
                  <a:lnTo>
                    <a:pt x="7593774" y="777938"/>
                  </a:lnTo>
                  <a:lnTo>
                    <a:pt x="6925196" y="777938"/>
                  </a:lnTo>
                  <a:lnTo>
                    <a:pt x="6909943" y="781037"/>
                  </a:lnTo>
                  <a:lnTo>
                    <a:pt x="6897497" y="789470"/>
                  </a:lnTo>
                  <a:lnTo>
                    <a:pt x="6889089" y="801979"/>
                  </a:lnTo>
                  <a:lnTo>
                    <a:pt x="6886016" y="817295"/>
                  </a:lnTo>
                  <a:lnTo>
                    <a:pt x="6889089" y="832612"/>
                  </a:lnTo>
                  <a:lnTo>
                    <a:pt x="6897497" y="845121"/>
                  </a:lnTo>
                  <a:lnTo>
                    <a:pt x="6909943" y="853554"/>
                  </a:lnTo>
                  <a:lnTo>
                    <a:pt x="6925196" y="856640"/>
                  </a:lnTo>
                  <a:lnTo>
                    <a:pt x="7593774" y="856640"/>
                  </a:lnTo>
                  <a:lnTo>
                    <a:pt x="7609027" y="853554"/>
                  </a:lnTo>
                  <a:lnTo>
                    <a:pt x="7621473" y="845121"/>
                  </a:lnTo>
                  <a:lnTo>
                    <a:pt x="7629880" y="832612"/>
                  </a:lnTo>
                  <a:lnTo>
                    <a:pt x="7632954" y="817295"/>
                  </a:lnTo>
                  <a:close/>
                </a:path>
                <a:path w="14512925" h="1170939">
                  <a:moveTo>
                    <a:pt x="7632954" y="675627"/>
                  </a:moveTo>
                  <a:lnTo>
                    <a:pt x="7629880" y="660311"/>
                  </a:lnTo>
                  <a:lnTo>
                    <a:pt x="7621473" y="647801"/>
                  </a:lnTo>
                  <a:lnTo>
                    <a:pt x="7609027" y="639368"/>
                  </a:lnTo>
                  <a:lnTo>
                    <a:pt x="7593774" y="636282"/>
                  </a:lnTo>
                  <a:lnTo>
                    <a:pt x="6925196" y="636282"/>
                  </a:lnTo>
                  <a:lnTo>
                    <a:pt x="6909943" y="639368"/>
                  </a:lnTo>
                  <a:lnTo>
                    <a:pt x="6897497" y="647801"/>
                  </a:lnTo>
                  <a:lnTo>
                    <a:pt x="6889089" y="660311"/>
                  </a:lnTo>
                  <a:lnTo>
                    <a:pt x="6886016" y="675627"/>
                  </a:lnTo>
                  <a:lnTo>
                    <a:pt x="6889089" y="690943"/>
                  </a:lnTo>
                  <a:lnTo>
                    <a:pt x="6897497" y="703453"/>
                  </a:lnTo>
                  <a:lnTo>
                    <a:pt x="6909943" y="711885"/>
                  </a:lnTo>
                  <a:lnTo>
                    <a:pt x="6925196" y="714984"/>
                  </a:lnTo>
                  <a:lnTo>
                    <a:pt x="7593774" y="714984"/>
                  </a:lnTo>
                  <a:lnTo>
                    <a:pt x="7609027" y="711885"/>
                  </a:lnTo>
                  <a:lnTo>
                    <a:pt x="7621473" y="703453"/>
                  </a:lnTo>
                  <a:lnTo>
                    <a:pt x="7629880" y="690943"/>
                  </a:lnTo>
                  <a:lnTo>
                    <a:pt x="7632954" y="675627"/>
                  </a:lnTo>
                  <a:close/>
                </a:path>
                <a:path w="14512925" h="1170939">
                  <a:moveTo>
                    <a:pt x="7632954" y="472757"/>
                  </a:moveTo>
                  <a:lnTo>
                    <a:pt x="7629868" y="457441"/>
                  </a:lnTo>
                  <a:lnTo>
                    <a:pt x="7621473" y="444931"/>
                  </a:lnTo>
                  <a:lnTo>
                    <a:pt x="7609027" y="436499"/>
                  </a:lnTo>
                  <a:lnTo>
                    <a:pt x="7593774" y="433400"/>
                  </a:lnTo>
                  <a:lnTo>
                    <a:pt x="7404862" y="433400"/>
                  </a:lnTo>
                  <a:lnTo>
                    <a:pt x="7389622" y="436499"/>
                  </a:lnTo>
                  <a:lnTo>
                    <a:pt x="7377163" y="444931"/>
                  </a:lnTo>
                  <a:lnTo>
                    <a:pt x="7368768" y="457441"/>
                  </a:lnTo>
                  <a:lnTo>
                    <a:pt x="7365695" y="472757"/>
                  </a:lnTo>
                  <a:lnTo>
                    <a:pt x="7368768" y="488073"/>
                  </a:lnTo>
                  <a:lnTo>
                    <a:pt x="7377163" y="500583"/>
                  </a:lnTo>
                  <a:lnTo>
                    <a:pt x="7389622" y="509016"/>
                  </a:lnTo>
                  <a:lnTo>
                    <a:pt x="7404862" y="512102"/>
                  </a:lnTo>
                  <a:lnTo>
                    <a:pt x="7593774" y="512102"/>
                  </a:lnTo>
                  <a:lnTo>
                    <a:pt x="7609027" y="509016"/>
                  </a:lnTo>
                  <a:lnTo>
                    <a:pt x="7621473" y="500583"/>
                  </a:lnTo>
                  <a:lnTo>
                    <a:pt x="7629868" y="488073"/>
                  </a:lnTo>
                  <a:lnTo>
                    <a:pt x="7632954" y="472757"/>
                  </a:lnTo>
                  <a:close/>
                </a:path>
                <a:path w="14512925" h="1170939">
                  <a:moveTo>
                    <a:pt x="7632954" y="340334"/>
                  </a:moveTo>
                  <a:lnTo>
                    <a:pt x="7629868" y="325018"/>
                  </a:lnTo>
                  <a:lnTo>
                    <a:pt x="7621473" y="312508"/>
                  </a:lnTo>
                  <a:lnTo>
                    <a:pt x="7609027" y="304076"/>
                  </a:lnTo>
                  <a:lnTo>
                    <a:pt x="7593774" y="300977"/>
                  </a:lnTo>
                  <a:lnTo>
                    <a:pt x="7404862" y="300977"/>
                  </a:lnTo>
                  <a:lnTo>
                    <a:pt x="7389622" y="304076"/>
                  </a:lnTo>
                  <a:lnTo>
                    <a:pt x="7377163" y="312508"/>
                  </a:lnTo>
                  <a:lnTo>
                    <a:pt x="7368768" y="325018"/>
                  </a:lnTo>
                  <a:lnTo>
                    <a:pt x="7365695" y="340334"/>
                  </a:lnTo>
                  <a:lnTo>
                    <a:pt x="7368768" y="355650"/>
                  </a:lnTo>
                  <a:lnTo>
                    <a:pt x="7377163" y="368160"/>
                  </a:lnTo>
                  <a:lnTo>
                    <a:pt x="7389622" y="376593"/>
                  </a:lnTo>
                  <a:lnTo>
                    <a:pt x="7404862" y="379679"/>
                  </a:lnTo>
                  <a:lnTo>
                    <a:pt x="7593774" y="379679"/>
                  </a:lnTo>
                  <a:lnTo>
                    <a:pt x="7609027" y="376593"/>
                  </a:lnTo>
                  <a:lnTo>
                    <a:pt x="7621473" y="368160"/>
                  </a:lnTo>
                  <a:lnTo>
                    <a:pt x="7629868" y="355650"/>
                  </a:lnTo>
                  <a:lnTo>
                    <a:pt x="7632954" y="340334"/>
                  </a:lnTo>
                  <a:close/>
                </a:path>
                <a:path w="14512925" h="1170939">
                  <a:moveTo>
                    <a:pt x="7632954" y="205168"/>
                  </a:moveTo>
                  <a:lnTo>
                    <a:pt x="7629868" y="189852"/>
                  </a:lnTo>
                  <a:lnTo>
                    <a:pt x="7621473" y="177342"/>
                  </a:lnTo>
                  <a:lnTo>
                    <a:pt x="7609027" y="168910"/>
                  </a:lnTo>
                  <a:lnTo>
                    <a:pt x="7593774" y="165811"/>
                  </a:lnTo>
                  <a:lnTo>
                    <a:pt x="7404862" y="165811"/>
                  </a:lnTo>
                  <a:lnTo>
                    <a:pt x="7389622" y="168910"/>
                  </a:lnTo>
                  <a:lnTo>
                    <a:pt x="7377163" y="177342"/>
                  </a:lnTo>
                  <a:lnTo>
                    <a:pt x="7368768" y="189852"/>
                  </a:lnTo>
                  <a:lnTo>
                    <a:pt x="7365695" y="205168"/>
                  </a:lnTo>
                  <a:lnTo>
                    <a:pt x="7368768" y="220484"/>
                  </a:lnTo>
                  <a:lnTo>
                    <a:pt x="7377163" y="232994"/>
                  </a:lnTo>
                  <a:lnTo>
                    <a:pt x="7389622" y="241427"/>
                  </a:lnTo>
                  <a:lnTo>
                    <a:pt x="7404862" y="244513"/>
                  </a:lnTo>
                  <a:lnTo>
                    <a:pt x="7593774" y="244513"/>
                  </a:lnTo>
                  <a:lnTo>
                    <a:pt x="7609027" y="241427"/>
                  </a:lnTo>
                  <a:lnTo>
                    <a:pt x="7621473" y="232994"/>
                  </a:lnTo>
                  <a:lnTo>
                    <a:pt x="7629868" y="220484"/>
                  </a:lnTo>
                  <a:lnTo>
                    <a:pt x="7632954" y="205168"/>
                  </a:lnTo>
                  <a:close/>
                </a:path>
                <a:path w="14512925" h="1170939">
                  <a:moveTo>
                    <a:pt x="7783792" y="153136"/>
                  </a:moveTo>
                  <a:lnTo>
                    <a:pt x="7776769" y="109550"/>
                  </a:lnTo>
                  <a:lnTo>
                    <a:pt x="7757236" y="71666"/>
                  </a:lnTo>
                  <a:lnTo>
                    <a:pt x="7727480" y="41770"/>
                  </a:lnTo>
                  <a:lnTo>
                    <a:pt x="7689761" y="22148"/>
                  </a:lnTo>
                  <a:lnTo>
                    <a:pt x="7646365" y="15100"/>
                  </a:lnTo>
                  <a:lnTo>
                    <a:pt x="6884962" y="15100"/>
                  </a:lnTo>
                  <a:lnTo>
                    <a:pt x="6841566" y="22148"/>
                  </a:lnTo>
                  <a:lnTo>
                    <a:pt x="6803860" y="41770"/>
                  </a:lnTo>
                  <a:lnTo>
                    <a:pt x="6774091" y="71666"/>
                  </a:lnTo>
                  <a:lnTo>
                    <a:pt x="6754558" y="109550"/>
                  </a:lnTo>
                  <a:lnTo>
                    <a:pt x="6747548" y="153136"/>
                  </a:lnTo>
                  <a:lnTo>
                    <a:pt x="6747548" y="948550"/>
                  </a:lnTo>
                  <a:lnTo>
                    <a:pt x="6737756" y="958380"/>
                  </a:lnTo>
                  <a:lnTo>
                    <a:pt x="6726987" y="958380"/>
                  </a:lnTo>
                  <a:lnTo>
                    <a:pt x="6717195" y="948550"/>
                  </a:lnTo>
                  <a:lnTo>
                    <a:pt x="6717195" y="192278"/>
                  </a:lnTo>
                  <a:lnTo>
                    <a:pt x="6714122" y="176949"/>
                  </a:lnTo>
                  <a:lnTo>
                    <a:pt x="6705727" y="164452"/>
                  </a:lnTo>
                  <a:lnTo>
                    <a:pt x="6693268" y="156006"/>
                  </a:lnTo>
                  <a:lnTo>
                    <a:pt x="6678015" y="152920"/>
                  </a:lnTo>
                  <a:lnTo>
                    <a:pt x="6662775" y="156006"/>
                  </a:lnTo>
                  <a:lnTo>
                    <a:pt x="6650317" y="164452"/>
                  </a:lnTo>
                  <a:lnTo>
                    <a:pt x="6641922" y="176949"/>
                  </a:lnTo>
                  <a:lnTo>
                    <a:pt x="6638849" y="192278"/>
                  </a:lnTo>
                  <a:lnTo>
                    <a:pt x="6638849" y="943140"/>
                  </a:lnTo>
                  <a:lnTo>
                    <a:pt x="6646570" y="978560"/>
                  </a:lnTo>
                  <a:lnTo>
                    <a:pt x="6667246" y="1008545"/>
                  </a:lnTo>
                  <a:lnTo>
                    <a:pt x="6697104" y="1029322"/>
                  </a:lnTo>
                  <a:lnTo>
                    <a:pt x="6732371" y="1037082"/>
                  </a:lnTo>
                  <a:lnTo>
                    <a:pt x="6767639" y="1029322"/>
                  </a:lnTo>
                  <a:lnTo>
                    <a:pt x="6797484" y="1008557"/>
                  </a:lnTo>
                  <a:lnTo>
                    <a:pt x="6818160" y="978560"/>
                  </a:lnTo>
                  <a:lnTo>
                    <a:pt x="6825894" y="943140"/>
                  </a:lnTo>
                  <a:lnTo>
                    <a:pt x="6825894" y="153136"/>
                  </a:lnTo>
                  <a:lnTo>
                    <a:pt x="6830542" y="130073"/>
                  </a:lnTo>
                  <a:lnTo>
                    <a:pt x="6843217" y="111201"/>
                  </a:lnTo>
                  <a:lnTo>
                    <a:pt x="6861988" y="98475"/>
                  </a:lnTo>
                  <a:lnTo>
                    <a:pt x="6884962" y="93802"/>
                  </a:lnTo>
                  <a:lnTo>
                    <a:pt x="7646365" y="93802"/>
                  </a:lnTo>
                  <a:lnTo>
                    <a:pt x="7669339" y="98475"/>
                  </a:lnTo>
                  <a:lnTo>
                    <a:pt x="7688123" y="111201"/>
                  </a:lnTo>
                  <a:lnTo>
                    <a:pt x="7700785" y="130060"/>
                  </a:lnTo>
                  <a:lnTo>
                    <a:pt x="7705433" y="153136"/>
                  </a:lnTo>
                  <a:lnTo>
                    <a:pt x="7705433" y="1019784"/>
                  </a:lnTo>
                  <a:lnTo>
                    <a:pt x="7700785" y="1042860"/>
                  </a:lnTo>
                  <a:lnTo>
                    <a:pt x="7688123" y="1061720"/>
                  </a:lnTo>
                  <a:lnTo>
                    <a:pt x="7669339" y="1074445"/>
                  </a:lnTo>
                  <a:lnTo>
                    <a:pt x="7646365" y="1079119"/>
                  </a:lnTo>
                  <a:lnTo>
                    <a:pt x="6663906" y="1079119"/>
                  </a:lnTo>
                  <a:lnTo>
                    <a:pt x="6640931" y="1074445"/>
                  </a:lnTo>
                  <a:lnTo>
                    <a:pt x="6622161" y="1061720"/>
                  </a:lnTo>
                  <a:lnTo>
                    <a:pt x="6609486" y="1042860"/>
                  </a:lnTo>
                  <a:lnTo>
                    <a:pt x="6604838" y="1019784"/>
                  </a:lnTo>
                  <a:lnTo>
                    <a:pt x="6604838" y="285242"/>
                  </a:lnTo>
                  <a:lnTo>
                    <a:pt x="6601765" y="269925"/>
                  </a:lnTo>
                  <a:lnTo>
                    <a:pt x="6593370" y="257416"/>
                  </a:lnTo>
                  <a:lnTo>
                    <a:pt x="6580911" y="248983"/>
                  </a:lnTo>
                  <a:lnTo>
                    <a:pt x="6565659" y="245897"/>
                  </a:lnTo>
                  <a:lnTo>
                    <a:pt x="6550419" y="248983"/>
                  </a:lnTo>
                  <a:lnTo>
                    <a:pt x="6537960" y="257416"/>
                  </a:lnTo>
                  <a:lnTo>
                    <a:pt x="6529565" y="269925"/>
                  </a:lnTo>
                  <a:lnTo>
                    <a:pt x="6526492" y="285242"/>
                  </a:lnTo>
                  <a:lnTo>
                    <a:pt x="6526492" y="1019784"/>
                  </a:lnTo>
                  <a:lnTo>
                    <a:pt x="6533502" y="1063371"/>
                  </a:lnTo>
                  <a:lnTo>
                    <a:pt x="6553035" y="1101255"/>
                  </a:lnTo>
                  <a:lnTo>
                    <a:pt x="6582804" y="1131150"/>
                  </a:lnTo>
                  <a:lnTo>
                    <a:pt x="6620523" y="1150772"/>
                  </a:lnTo>
                  <a:lnTo>
                    <a:pt x="6663906" y="1157820"/>
                  </a:lnTo>
                  <a:lnTo>
                    <a:pt x="7646365" y="1157820"/>
                  </a:lnTo>
                  <a:lnTo>
                    <a:pt x="7689761" y="1150772"/>
                  </a:lnTo>
                  <a:lnTo>
                    <a:pt x="7727480" y="1131150"/>
                  </a:lnTo>
                  <a:lnTo>
                    <a:pt x="7757236" y="1101255"/>
                  </a:lnTo>
                  <a:lnTo>
                    <a:pt x="7776769" y="1063371"/>
                  </a:lnTo>
                  <a:lnTo>
                    <a:pt x="7783792" y="1019784"/>
                  </a:lnTo>
                  <a:lnTo>
                    <a:pt x="7783792" y="153136"/>
                  </a:lnTo>
                  <a:close/>
                </a:path>
                <a:path w="14512925" h="1170939">
                  <a:moveTo>
                    <a:pt x="13816775" y="622935"/>
                  </a:moveTo>
                  <a:lnTo>
                    <a:pt x="13811733" y="597979"/>
                  </a:lnTo>
                  <a:lnTo>
                    <a:pt x="13798004" y="577583"/>
                  </a:lnTo>
                  <a:lnTo>
                    <a:pt x="13777659" y="563816"/>
                  </a:lnTo>
                  <a:lnTo>
                    <a:pt x="13752779" y="558761"/>
                  </a:lnTo>
                  <a:lnTo>
                    <a:pt x="13739000" y="558761"/>
                  </a:lnTo>
                  <a:lnTo>
                    <a:pt x="13739000" y="636739"/>
                  </a:lnTo>
                  <a:lnTo>
                    <a:pt x="13739000" y="783983"/>
                  </a:lnTo>
                  <a:lnTo>
                    <a:pt x="13739000" y="861949"/>
                  </a:lnTo>
                  <a:lnTo>
                    <a:pt x="13739000" y="887895"/>
                  </a:lnTo>
                  <a:lnTo>
                    <a:pt x="13592150" y="887895"/>
                  </a:lnTo>
                  <a:lnTo>
                    <a:pt x="13592150" y="861949"/>
                  </a:lnTo>
                  <a:lnTo>
                    <a:pt x="13739000" y="861949"/>
                  </a:lnTo>
                  <a:lnTo>
                    <a:pt x="13739000" y="783983"/>
                  </a:lnTo>
                  <a:lnTo>
                    <a:pt x="13592150" y="783983"/>
                  </a:lnTo>
                  <a:lnTo>
                    <a:pt x="13592150" y="636739"/>
                  </a:lnTo>
                  <a:lnTo>
                    <a:pt x="13739000" y="636739"/>
                  </a:lnTo>
                  <a:lnTo>
                    <a:pt x="13739000" y="558761"/>
                  </a:lnTo>
                  <a:lnTo>
                    <a:pt x="13578383" y="558761"/>
                  </a:lnTo>
                  <a:lnTo>
                    <a:pt x="13553504" y="563816"/>
                  </a:lnTo>
                  <a:lnTo>
                    <a:pt x="13533158" y="577583"/>
                  </a:lnTo>
                  <a:lnTo>
                    <a:pt x="13519430" y="597979"/>
                  </a:lnTo>
                  <a:lnTo>
                    <a:pt x="13514388" y="622935"/>
                  </a:lnTo>
                  <a:lnTo>
                    <a:pt x="13514388" y="901700"/>
                  </a:lnTo>
                  <a:lnTo>
                    <a:pt x="13519430" y="926655"/>
                  </a:lnTo>
                  <a:lnTo>
                    <a:pt x="13533158" y="947051"/>
                  </a:lnTo>
                  <a:lnTo>
                    <a:pt x="13553504" y="960818"/>
                  </a:lnTo>
                  <a:lnTo>
                    <a:pt x="13578383" y="965873"/>
                  </a:lnTo>
                  <a:lnTo>
                    <a:pt x="13752779" y="965873"/>
                  </a:lnTo>
                  <a:lnTo>
                    <a:pt x="13777659" y="960818"/>
                  </a:lnTo>
                  <a:lnTo>
                    <a:pt x="13798004" y="947051"/>
                  </a:lnTo>
                  <a:lnTo>
                    <a:pt x="13811733" y="926655"/>
                  </a:lnTo>
                  <a:lnTo>
                    <a:pt x="13816775" y="901700"/>
                  </a:lnTo>
                  <a:lnTo>
                    <a:pt x="13816775" y="887895"/>
                  </a:lnTo>
                  <a:lnTo>
                    <a:pt x="13816775" y="861949"/>
                  </a:lnTo>
                  <a:lnTo>
                    <a:pt x="13816775" y="783983"/>
                  </a:lnTo>
                  <a:lnTo>
                    <a:pt x="13816775" y="636739"/>
                  </a:lnTo>
                  <a:lnTo>
                    <a:pt x="13816775" y="622935"/>
                  </a:lnTo>
                  <a:close/>
                </a:path>
                <a:path w="14512925" h="1170939">
                  <a:moveTo>
                    <a:pt x="14512735" y="303911"/>
                  </a:moveTo>
                  <a:lnTo>
                    <a:pt x="14512620" y="114503"/>
                  </a:lnTo>
                  <a:lnTo>
                    <a:pt x="14512620" y="75514"/>
                  </a:lnTo>
                  <a:lnTo>
                    <a:pt x="14509572" y="60337"/>
                  </a:lnTo>
                  <a:lnTo>
                    <a:pt x="14501241" y="47942"/>
                  </a:lnTo>
                  <a:lnTo>
                    <a:pt x="14488884" y="39598"/>
                  </a:lnTo>
                  <a:lnTo>
                    <a:pt x="14474177" y="36614"/>
                  </a:lnTo>
                  <a:lnTo>
                    <a:pt x="14473974" y="36576"/>
                  </a:lnTo>
                  <a:lnTo>
                    <a:pt x="14473746" y="36525"/>
                  </a:lnTo>
                  <a:lnTo>
                    <a:pt x="14435112" y="36525"/>
                  </a:lnTo>
                  <a:lnTo>
                    <a:pt x="14435112" y="297840"/>
                  </a:lnTo>
                  <a:lnTo>
                    <a:pt x="14433512" y="312826"/>
                  </a:lnTo>
                  <a:lnTo>
                    <a:pt x="14415034" y="352450"/>
                  </a:lnTo>
                  <a:lnTo>
                    <a:pt x="14379372" y="374624"/>
                  </a:lnTo>
                  <a:lnTo>
                    <a:pt x="14364373" y="378040"/>
                  </a:lnTo>
                  <a:lnTo>
                    <a:pt x="14364373" y="457542"/>
                  </a:lnTo>
                  <a:lnTo>
                    <a:pt x="14364373" y="1092034"/>
                  </a:lnTo>
                  <a:lnTo>
                    <a:pt x="14275207" y="1092034"/>
                  </a:lnTo>
                  <a:lnTo>
                    <a:pt x="14275207" y="648525"/>
                  </a:lnTo>
                  <a:lnTo>
                    <a:pt x="14275207" y="638810"/>
                  </a:lnTo>
                  <a:lnTo>
                    <a:pt x="14269847" y="612267"/>
                  </a:lnTo>
                  <a:lnTo>
                    <a:pt x="14255242" y="590562"/>
                  </a:lnTo>
                  <a:lnTo>
                    <a:pt x="14233601" y="575919"/>
                  </a:lnTo>
                  <a:lnTo>
                    <a:pt x="14207135" y="570547"/>
                  </a:lnTo>
                  <a:lnTo>
                    <a:pt x="14197444" y="570547"/>
                  </a:lnTo>
                  <a:lnTo>
                    <a:pt x="14197444" y="648525"/>
                  </a:lnTo>
                  <a:lnTo>
                    <a:pt x="14197444" y="1092034"/>
                  </a:lnTo>
                  <a:lnTo>
                    <a:pt x="14014095" y="1092034"/>
                  </a:lnTo>
                  <a:lnTo>
                    <a:pt x="14014095" y="648525"/>
                  </a:lnTo>
                  <a:lnTo>
                    <a:pt x="14197444" y="648525"/>
                  </a:lnTo>
                  <a:lnTo>
                    <a:pt x="14197444" y="570547"/>
                  </a:lnTo>
                  <a:lnTo>
                    <a:pt x="14004417" y="570547"/>
                  </a:lnTo>
                  <a:lnTo>
                    <a:pt x="13977938" y="575919"/>
                  </a:lnTo>
                  <a:lnTo>
                    <a:pt x="13956297" y="590562"/>
                  </a:lnTo>
                  <a:lnTo>
                    <a:pt x="13941692" y="612267"/>
                  </a:lnTo>
                  <a:lnTo>
                    <a:pt x="13936332" y="638810"/>
                  </a:lnTo>
                  <a:lnTo>
                    <a:pt x="13936332" y="1092034"/>
                  </a:lnTo>
                  <a:lnTo>
                    <a:pt x="13420408" y="1092034"/>
                  </a:lnTo>
                  <a:lnTo>
                    <a:pt x="13420408" y="455625"/>
                  </a:lnTo>
                  <a:lnTo>
                    <a:pt x="13431063" y="457530"/>
                  </a:lnTo>
                  <a:lnTo>
                    <a:pt x="13442201" y="458914"/>
                  </a:lnTo>
                  <a:lnTo>
                    <a:pt x="13453644" y="459752"/>
                  </a:lnTo>
                  <a:lnTo>
                    <a:pt x="13465442" y="460032"/>
                  </a:lnTo>
                  <a:lnTo>
                    <a:pt x="13510844" y="456552"/>
                  </a:lnTo>
                  <a:lnTo>
                    <a:pt x="13550583" y="446138"/>
                  </a:lnTo>
                  <a:lnTo>
                    <a:pt x="13612254" y="404710"/>
                  </a:lnTo>
                  <a:lnTo>
                    <a:pt x="13616254" y="400088"/>
                  </a:lnTo>
                  <a:lnTo>
                    <a:pt x="13619226" y="403834"/>
                  </a:lnTo>
                  <a:lnTo>
                    <a:pt x="13651713" y="432587"/>
                  </a:lnTo>
                  <a:lnTo>
                    <a:pt x="13715657" y="456971"/>
                  </a:lnTo>
                  <a:lnTo>
                    <a:pt x="13753757" y="460032"/>
                  </a:lnTo>
                  <a:lnTo>
                    <a:pt x="13799172" y="456552"/>
                  </a:lnTo>
                  <a:lnTo>
                    <a:pt x="13838898" y="446138"/>
                  </a:lnTo>
                  <a:lnTo>
                    <a:pt x="13900582" y="404710"/>
                  </a:lnTo>
                  <a:lnTo>
                    <a:pt x="13903922" y="400850"/>
                  </a:lnTo>
                  <a:lnTo>
                    <a:pt x="13906792" y="404418"/>
                  </a:lnTo>
                  <a:lnTo>
                    <a:pt x="13938784" y="432587"/>
                  </a:lnTo>
                  <a:lnTo>
                    <a:pt x="14002715" y="456971"/>
                  </a:lnTo>
                  <a:lnTo>
                    <a:pt x="14040828" y="460032"/>
                  </a:lnTo>
                  <a:lnTo>
                    <a:pt x="14086281" y="456552"/>
                  </a:lnTo>
                  <a:lnTo>
                    <a:pt x="14125982" y="446138"/>
                  </a:lnTo>
                  <a:lnTo>
                    <a:pt x="14187653" y="404710"/>
                  </a:lnTo>
                  <a:lnTo>
                    <a:pt x="14189964" y="402056"/>
                  </a:lnTo>
                  <a:lnTo>
                    <a:pt x="14192555" y="405206"/>
                  </a:lnTo>
                  <a:lnTo>
                    <a:pt x="14223873" y="432587"/>
                  </a:lnTo>
                  <a:lnTo>
                    <a:pt x="14287805" y="456971"/>
                  </a:lnTo>
                  <a:lnTo>
                    <a:pt x="14325918" y="460032"/>
                  </a:lnTo>
                  <a:lnTo>
                    <a:pt x="14335913" y="459867"/>
                  </a:lnTo>
                  <a:lnTo>
                    <a:pt x="14345641" y="459397"/>
                  </a:lnTo>
                  <a:lnTo>
                    <a:pt x="14355128" y="458609"/>
                  </a:lnTo>
                  <a:lnTo>
                    <a:pt x="14364284" y="457542"/>
                  </a:lnTo>
                  <a:lnTo>
                    <a:pt x="14364373" y="378040"/>
                  </a:lnTo>
                  <a:lnTo>
                    <a:pt x="14354836" y="380199"/>
                  </a:lnTo>
                  <a:lnTo>
                    <a:pt x="14325918" y="382054"/>
                  </a:lnTo>
                  <a:lnTo>
                    <a:pt x="14284414" y="375869"/>
                  </a:lnTo>
                  <a:lnTo>
                    <a:pt x="14239202" y="335368"/>
                  </a:lnTo>
                  <a:lnTo>
                    <a:pt x="14228293" y="294576"/>
                  </a:lnTo>
                  <a:lnTo>
                    <a:pt x="14227836" y="286169"/>
                  </a:lnTo>
                  <a:lnTo>
                    <a:pt x="14227836" y="114503"/>
                  </a:lnTo>
                  <a:lnTo>
                    <a:pt x="14434858" y="114503"/>
                  </a:lnTo>
                  <a:lnTo>
                    <a:pt x="14434922" y="290410"/>
                  </a:lnTo>
                  <a:lnTo>
                    <a:pt x="14435061" y="291719"/>
                  </a:lnTo>
                  <a:lnTo>
                    <a:pt x="14435112" y="297840"/>
                  </a:lnTo>
                  <a:lnTo>
                    <a:pt x="14435112" y="36525"/>
                  </a:lnTo>
                  <a:lnTo>
                    <a:pt x="14150035" y="36525"/>
                  </a:lnTo>
                  <a:lnTo>
                    <a:pt x="14150035" y="297840"/>
                  </a:lnTo>
                  <a:lnTo>
                    <a:pt x="14148435" y="312826"/>
                  </a:lnTo>
                  <a:lnTo>
                    <a:pt x="14129944" y="352450"/>
                  </a:lnTo>
                  <a:lnTo>
                    <a:pt x="14094295" y="374624"/>
                  </a:lnTo>
                  <a:lnTo>
                    <a:pt x="14040828" y="382054"/>
                  </a:lnTo>
                  <a:lnTo>
                    <a:pt x="14018667" y="380504"/>
                  </a:lnTo>
                  <a:lnTo>
                    <a:pt x="13969340" y="357428"/>
                  </a:lnTo>
                  <a:lnTo>
                    <a:pt x="13946188" y="312712"/>
                  </a:lnTo>
                  <a:lnTo>
                    <a:pt x="13942746" y="286169"/>
                  </a:lnTo>
                  <a:lnTo>
                    <a:pt x="13942746" y="114503"/>
                  </a:lnTo>
                  <a:lnTo>
                    <a:pt x="14149781" y="114503"/>
                  </a:lnTo>
                  <a:lnTo>
                    <a:pt x="14149845" y="290410"/>
                  </a:lnTo>
                  <a:lnTo>
                    <a:pt x="14149972" y="291719"/>
                  </a:lnTo>
                  <a:lnTo>
                    <a:pt x="14150035" y="297840"/>
                  </a:lnTo>
                  <a:lnTo>
                    <a:pt x="14150035" y="36525"/>
                  </a:lnTo>
                  <a:lnTo>
                    <a:pt x="13903478" y="36525"/>
                  </a:lnTo>
                  <a:lnTo>
                    <a:pt x="13903109" y="36576"/>
                  </a:lnTo>
                  <a:lnTo>
                    <a:pt x="13902347" y="36576"/>
                  </a:lnTo>
                  <a:lnTo>
                    <a:pt x="13901979" y="36525"/>
                  </a:lnTo>
                  <a:lnTo>
                    <a:pt x="13862965" y="36525"/>
                  </a:lnTo>
                  <a:lnTo>
                    <a:pt x="13862965" y="297840"/>
                  </a:lnTo>
                  <a:lnTo>
                    <a:pt x="13861364" y="312826"/>
                  </a:lnTo>
                  <a:lnTo>
                    <a:pt x="13842873" y="352450"/>
                  </a:lnTo>
                  <a:lnTo>
                    <a:pt x="13807224" y="374624"/>
                  </a:lnTo>
                  <a:lnTo>
                    <a:pt x="13753757" y="382054"/>
                  </a:lnTo>
                  <a:lnTo>
                    <a:pt x="13731608" y="380504"/>
                  </a:lnTo>
                  <a:lnTo>
                    <a:pt x="13682269" y="357428"/>
                  </a:lnTo>
                  <a:lnTo>
                    <a:pt x="13659130" y="312712"/>
                  </a:lnTo>
                  <a:lnTo>
                    <a:pt x="13655675" y="286169"/>
                  </a:lnTo>
                  <a:lnTo>
                    <a:pt x="13655675" y="114503"/>
                  </a:lnTo>
                  <a:lnTo>
                    <a:pt x="13862711" y="114503"/>
                  </a:lnTo>
                  <a:lnTo>
                    <a:pt x="13862774" y="290410"/>
                  </a:lnTo>
                  <a:lnTo>
                    <a:pt x="13862914" y="291719"/>
                  </a:lnTo>
                  <a:lnTo>
                    <a:pt x="13862965" y="297840"/>
                  </a:lnTo>
                  <a:lnTo>
                    <a:pt x="13862965" y="36525"/>
                  </a:lnTo>
                  <a:lnTo>
                    <a:pt x="13616204" y="36525"/>
                  </a:lnTo>
                  <a:lnTo>
                    <a:pt x="13615619" y="36588"/>
                  </a:lnTo>
                  <a:lnTo>
                    <a:pt x="13615035" y="36614"/>
                  </a:lnTo>
                  <a:lnTo>
                    <a:pt x="13614438" y="36588"/>
                  </a:lnTo>
                  <a:lnTo>
                    <a:pt x="13613867" y="36525"/>
                  </a:lnTo>
                  <a:lnTo>
                    <a:pt x="13574636" y="36525"/>
                  </a:lnTo>
                  <a:lnTo>
                    <a:pt x="13574636" y="297840"/>
                  </a:lnTo>
                  <a:lnTo>
                    <a:pt x="13573036" y="312826"/>
                  </a:lnTo>
                  <a:lnTo>
                    <a:pt x="13554545" y="352450"/>
                  </a:lnTo>
                  <a:lnTo>
                    <a:pt x="13518896" y="374624"/>
                  </a:lnTo>
                  <a:lnTo>
                    <a:pt x="13465442" y="382054"/>
                  </a:lnTo>
                  <a:lnTo>
                    <a:pt x="13443280" y="380504"/>
                  </a:lnTo>
                  <a:lnTo>
                    <a:pt x="13393954" y="357428"/>
                  </a:lnTo>
                  <a:lnTo>
                    <a:pt x="13370801" y="312712"/>
                  </a:lnTo>
                  <a:lnTo>
                    <a:pt x="13367347" y="286169"/>
                  </a:lnTo>
                  <a:lnTo>
                    <a:pt x="13367360" y="114503"/>
                  </a:lnTo>
                  <a:lnTo>
                    <a:pt x="13574382" y="114503"/>
                  </a:lnTo>
                  <a:lnTo>
                    <a:pt x="13574459" y="290410"/>
                  </a:lnTo>
                  <a:lnTo>
                    <a:pt x="13574586" y="291719"/>
                  </a:lnTo>
                  <a:lnTo>
                    <a:pt x="13574636" y="297840"/>
                  </a:lnTo>
                  <a:lnTo>
                    <a:pt x="13574636" y="36525"/>
                  </a:lnTo>
                  <a:lnTo>
                    <a:pt x="13328472" y="36525"/>
                  </a:lnTo>
                  <a:lnTo>
                    <a:pt x="13313347" y="39598"/>
                  </a:lnTo>
                  <a:lnTo>
                    <a:pt x="13300977" y="47942"/>
                  </a:lnTo>
                  <a:lnTo>
                    <a:pt x="13292646" y="60337"/>
                  </a:lnTo>
                  <a:lnTo>
                    <a:pt x="13289598" y="75514"/>
                  </a:lnTo>
                  <a:lnTo>
                    <a:pt x="13289661" y="286169"/>
                  </a:lnTo>
                  <a:lnTo>
                    <a:pt x="13295694" y="333387"/>
                  </a:lnTo>
                  <a:lnTo>
                    <a:pt x="13310057" y="372186"/>
                  </a:lnTo>
                  <a:lnTo>
                    <a:pt x="13337769" y="411353"/>
                  </a:lnTo>
                  <a:lnTo>
                    <a:pt x="13342646" y="416115"/>
                  </a:lnTo>
                  <a:lnTo>
                    <a:pt x="13342646" y="1131023"/>
                  </a:lnTo>
                  <a:lnTo>
                    <a:pt x="13345694" y="1146187"/>
                  </a:lnTo>
                  <a:lnTo>
                    <a:pt x="13354025" y="1158582"/>
                  </a:lnTo>
                  <a:lnTo>
                    <a:pt x="13366395" y="1166939"/>
                  </a:lnTo>
                  <a:lnTo>
                    <a:pt x="13381520" y="1170000"/>
                  </a:lnTo>
                  <a:lnTo>
                    <a:pt x="14403261" y="1170000"/>
                  </a:lnTo>
                  <a:lnTo>
                    <a:pt x="14418399" y="1166939"/>
                  </a:lnTo>
                  <a:lnTo>
                    <a:pt x="14430756" y="1158582"/>
                  </a:lnTo>
                  <a:lnTo>
                    <a:pt x="14439087" y="1146187"/>
                  </a:lnTo>
                  <a:lnTo>
                    <a:pt x="14442148" y="1131023"/>
                  </a:lnTo>
                  <a:lnTo>
                    <a:pt x="14442148" y="1092034"/>
                  </a:lnTo>
                  <a:lnTo>
                    <a:pt x="14442148" y="457530"/>
                  </a:lnTo>
                  <a:lnTo>
                    <a:pt x="14442148" y="430568"/>
                  </a:lnTo>
                  <a:lnTo>
                    <a:pt x="14450454" y="424853"/>
                  </a:lnTo>
                  <a:lnTo>
                    <a:pt x="14458341" y="418642"/>
                  </a:lnTo>
                  <a:lnTo>
                    <a:pt x="14465770" y="411937"/>
                  </a:lnTo>
                  <a:lnTo>
                    <a:pt x="14472742" y="404710"/>
                  </a:lnTo>
                  <a:lnTo>
                    <a:pt x="14474508" y="402056"/>
                  </a:lnTo>
                  <a:lnTo>
                    <a:pt x="14475308" y="400850"/>
                  </a:lnTo>
                  <a:lnTo>
                    <a:pt x="14475816" y="400088"/>
                  </a:lnTo>
                  <a:lnTo>
                    <a:pt x="14487792" y="382054"/>
                  </a:lnTo>
                  <a:lnTo>
                    <a:pt x="14496885" y="368376"/>
                  </a:lnTo>
                  <a:lnTo>
                    <a:pt x="14508848" y="333044"/>
                  </a:lnTo>
                  <a:lnTo>
                    <a:pt x="14512735" y="303911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BA351672-C272-4594-BB01-74740E921573}"/>
                </a:ext>
              </a:extLst>
            </p:cNvPr>
            <p:cNvSpPr/>
            <p:nvPr/>
          </p:nvSpPr>
          <p:spPr>
            <a:xfrm>
              <a:off x="4454164" y="6835962"/>
              <a:ext cx="2703195" cy="2703195"/>
            </a:xfrm>
            <a:custGeom>
              <a:avLst/>
              <a:gdLst/>
              <a:ahLst/>
              <a:cxnLst/>
              <a:rect l="l" t="t" r="r" b="b"/>
              <a:pathLst>
                <a:path w="2703195" h="2703195">
                  <a:moveTo>
                    <a:pt x="1351494" y="2702989"/>
                  </a:moveTo>
                  <a:lnTo>
                    <a:pt x="0" y="2074566"/>
                  </a:lnTo>
                  <a:lnTo>
                    <a:pt x="0" y="0"/>
                  </a:lnTo>
                  <a:lnTo>
                    <a:pt x="2702989" y="0"/>
                  </a:lnTo>
                  <a:lnTo>
                    <a:pt x="2702989" y="2074566"/>
                  </a:lnTo>
                  <a:close/>
                </a:path>
              </a:pathLst>
            </a:custGeom>
            <a:solidFill>
              <a:srgbClr val="0040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84200958-AF9D-4D0B-AC9F-B8A36D587A6A}"/>
                </a:ext>
              </a:extLst>
            </p:cNvPr>
            <p:cNvSpPr/>
            <p:nvPr/>
          </p:nvSpPr>
          <p:spPr>
            <a:xfrm>
              <a:off x="5196497" y="7496098"/>
              <a:ext cx="1222375" cy="1096010"/>
            </a:xfrm>
            <a:custGeom>
              <a:avLst/>
              <a:gdLst/>
              <a:ahLst/>
              <a:cxnLst/>
              <a:rect l="l" t="t" r="r" b="b"/>
              <a:pathLst>
                <a:path w="1222375" h="1096009">
                  <a:moveTo>
                    <a:pt x="419747" y="404990"/>
                  </a:moveTo>
                  <a:lnTo>
                    <a:pt x="416687" y="389839"/>
                  </a:lnTo>
                  <a:lnTo>
                    <a:pt x="408305" y="377469"/>
                  </a:lnTo>
                  <a:lnTo>
                    <a:pt x="395884" y="369125"/>
                  </a:lnTo>
                  <a:lnTo>
                    <a:pt x="380682" y="366077"/>
                  </a:lnTo>
                  <a:lnTo>
                    <a:pt x="365467" y="369125"/>
                  </a:lnTo>
                  <a:lnTo>
                    <a:pt x="353047" y="377469"/>
                  </a:lnTo>
                  <a:lnTo>
                    <a:pt x="344678" y="389839"/>
                  </a:lnTo>
                  <a:lnTo>
                    <a:pt x="341604" y="404990"/>
                  </a:lnTo>
                  <a:lnTo>
                    <a:pt x="341604" y="724077"/>
                  </a:lnTo>
                  <a:lnTo>
                    <a:pt x="344678" y="739228"/>
                  </a:lnTo>
                  <a:lnTo>
                    <a:pt x="353047" y="751598"/>
                  </a:lnTo>
                  <a:lnTo>
                    <a:pt x="365467" y="759942"/>
                  </a:lnTo>
                  <a:lnTo>
                    <a:pt x="380682" y="763003"/>
                  </a:lnTo>
                  <a:lnTo>
                    <a:pt x="395884" y="759942"/>
                  </a:lnTo>
                  <a:lnTo>
                    <a:pt x="408305" y="751598"/>
                  </a:lnTo>
                  <a:lnTo>
                    <a:pt x="416687" y="739228"/>
                  </a:lnTo>
                  <a:lnTo>
                    <a:pt x="419747" y="724077"/>
                  </a:lnTo>
                  <a:lnTo>
                    <a:pt x="419747" y="404990"/>
                  </a:lnTo>
                  <a:close/>
                </a:path>
                <a:path w="1222375" h="1096009">
                  <a:moveTo>
                    <a:pt x="1222324" y="247650"/>
                  </a:moveTo>
                  <a:lnTo>
                    <a:pt x="1214970" y="202412"/>
                  </a:lnTo>
                  <a:lnTo>
                    <a:pt x="1194523" y="163093"/>
                  </a:lnTo>
                  <a:lnTo>
                    <a:pt x="1163370" y="132054"/>
                  </a:lnTo>
                  <a:lnTo>
                    <a:pt x="1123886" y="111683"/>
                  </a:lnTo>
                  <a:lnTo>
                    <a:pt x="1078471" y="104368"/>
                  </a:lnTo>
                  <a:lnTo>
                    <a:pt x="593686" y="104368"/>
                  </a:lnTo>
                  <a:lnTo>
                    <a:pt x="593686" y="96329"/>
                  </a:lnTo>
                  <a:lnTo>
                    <a:pt x="586066" y="58877"/>
                  </a:lnTo>
                  <a:lnTo>
                    <a:pt x="565327" y="28244"/>
                  </a:lnTo>
                  <a:lnTo>
                    <a:pt x="534581" y="7581"/>
                  </a:lnTo>
                  <a:lnTo>
                    <a:pt x="496976" y="0"/>
                  </a:lnTo>
                  <a:lnTo>
                    <a:pt x="219341" y="0"/>
                  </a:lnTo>
                  <a:lnTo>
                    <a:pt x="181737" y="7581"/>
                  </a:lnTo>
                  <a:lnTo>
                    <a:pt x="151003" y="28244"/>
                  </a:lnTo>
                  <a:lnTo>
                    <a:pt x="130251" y="58877"/>
                  </a:lnTo>
                  <a:lnTo>
                    <a:pt x="122643" y="96329"/>
                  </a:lnTo>
                  <a:lnTo>
                    <a:pt x="122643" y="873823"/>
                  </a:lnTo>
                  <a:lnTo>
                    <a:pt x="125717" y="888974"/>
                  </a:lnTo>
                  <a:lnTo>
                    <a:pt x="134086" y="901344"/>
                  </a:lnTo>
                  <a:lnTo>
                    <a:pt x="146507" y="909688"/>
                  </a:lnTo>
                  <a:lnTo>
                    <a:pt x="161721" y="912749"/>
                  </a:lnTo>
                  <a:lnTo>
                    <a:pt x="176923" y="909688"/>
                  </a:lnTo>
                  <a:lnTo>
                    <a:pt x="189344" y="901344"/>
                  </a:lnTo>
                  <a:lnTo>
                    <a:pt x="197713" y="888974"/>
                  </a:lnTo>
                  <a:lnTo>
                    <a:pt x="200787" y="873823"/>
                  </a:lnTo>
                  <a:lnTo>
                    <a:pt x="200787" y="96329"/>
                  </a:lnTo>
                  <a:lnTo>
                    <a:pt x="202222" y="89077"/>
                  </a:lnTo>
                  <a:lnTo>
                    <a:pt x="206171" y="83210"/>
                  </a:lnTo>
                  <a:lnTo>
                    <a:pt x="212051" y="79273"/>
                  </a:lnTo>
                  <a:lnTo>
                    <a:pt x="219341" y="77851"/>
                  </a:lnTo>
                  <a:lnTo>
                    <a:pt x="496976" y="77851"/>
                  </a:lnTo>
                  <a:lnTo>
                    <a:pt x="504266" y="79273"/>
                  </a:lnTo>
                  <a:lnTo>
                    <a:pt x="510159" y="83210"/>
                  </a:lnTo>
                  <a:lnTo>
                    <a:pt x="514096" y="89077"/>
                  </a:lnTo>
                  <a:lnTo>
                    <a:pt x="515531" y="96329"/>
                  </a:lnTo>
                  <a:lnTo>
                    <a:pt x="515531" y="143294"/>
                  </a:lnTo>
                  <a:lnTo>
                    <a:pt x="518604" y="158445"/>
                  </a:lnTo>
                  <a:lnTo>
                    <a:pt x="526986" y="170815"/>
                  </a:lnTo>
                  <a:lnTo>
                    <a:pt x="539407" y="179158"/>
                  </a:lnTo>
                  <a:lnTo>
                    <a:pt x="554609" y="182219"/>
                  </a:lnTo>
                  <a:lnTo>
                    <a:pt x="1078471" y="182219"/>
                  </a:lnTo>
                  <a:lnTo>
                    <a:pt x="1104023" y="187363"/>
                  </a:lnTo>
                  <a:lnTo>
                    <a:pt x="1124902" y="201409"/>
                  </a:lnTo>
                  <a:lnTo>
                    <a:pt x="1138999" y="222211"/>
                  </a:lnTo>
                  <a:lnTo>
                    <a:pt x="1144181" y="247650"/>
                  </a:lnTo>
                  <a:lnTo>
                    <a:pt x="1144181" y="952093"/>
                  </a:lnTo>
                  <a:lnTo>
                    <a:pt x="1138999" y="977544"/>
                  </a:lnTo>
                  <a:lnTo>
                    <a:pt x="1124915" y="998347"/>
                  </a:lnTo>
                  <a:lnTo>
                    <a:pt x="1104023" y="1012393"/>
                  </a:lnTo>
                  <a:lnTo>
                    <a:pt x="1078471" y="1017536"/>
                  </a:lnTo>
                  <a:lnTo>
                    <a:pt x="143852" y="1017536"/>
                  </a:lnTo>
                  <a:lnTo>
                    <a:pt x="118300" y="1012393"/>
                  </a:lnTo>
                  <a:lnTo>
                    <a:pt x="97409" y="998347"/>
                  </a:lnTo>
                  <a:lnTo>
                    <a:pt x="83324" y="977544"/>
                  </a:lnTo>
                  <a:lnTo>
                    <a:pt x="78155" y="952093"/>
                  </a:lnTo>
                  <a:lnTo>
                    <a:pt x="78155" y="208521"/>
                  </a:lnTo>
                  <a:lnTo>
                    <a:pt x="75082" y="193370"/>
                  </a:lnTo>
                  <a:lnTo>
                    <a:pt x="66700" y="181000"/>
                  </a:lnTo>
                  <a:lnTo>
                    <a:pt x="54279" y="172656"/>
                  </a:lnTo>
                  <a:lnTo>
                    <a:pt x="39077" y="169595"/>
                  </a:lnTo>
                  <a:lnTo>
                    <a:pt x="23863" y="172656"/>
                  </a:lnTo>
                  <a:lnTo>
                    <a:pt x="11442" y="181000"/>
                  </a:lnTo>
                  <a:lnTo>
                    <a:pt x="3073" y="193370"/>
                  </a:lnTo>
                  <a:lnTo>
                    <a:pt x="0" y="208521"/>
                  </a:lnTo>
                  <a:lnTo>
                    <a:pt x="0" y="952093"/>
                  </a:lnTo>
                  <a:lnTo>
                    <a:pt x="7340" y="997331"/>
                  </a:lnTo>
                  <a:lnTo>
                    <a:pt x="27787" y="1036662"/>
                  </a:lnTo>
                  <a:lnTo>
                    <a:pt x="58953" y="1067701"/>
                  </a:lnTo>
                  <a:lnTo>
                    <a:pt x="98425" y="1088059"/>
                  </a:lnTo>
                  <a:lnTo>
                    <a:pt x="143852" y="1095387"/>
                  </a:lnTo>
                  <a:lnTo>
                    <a:pt x="1078471" y="1095387"/>
                  </a:lnTo>
                  <a:lnTo>
                    <a:pt x="1123886" y="1088059"/>
                  </a:lnTo>
                  <a:lnTo>
                    <a:pt x="1163370" y="1067701"/>
                  </a:lnTo>
                  <a:lnTo>
                    <a:pt x="1194536" y="1036662"/>
                  </a:lnTo>
                  <a:lnTo>
                    <a:pt x="1214983" y="997343"/>
                  </a:lnTo>
                  <a:lnTo>
                    <a:pt x="1222324" y="952093"/>
                  </a:lnTo>
                  <a:lnTo>
                    <a:pt x="1222324" y="247650"/>
                  </a:lnTo>
                  <a:close/>
                </a:path>
              </a:pathLst>
            </a:custGeom>
            <a:solidFill>
              <a:srgbClr val="86CF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E476E344-EEC2-482A-A8DB-3A02936A6370}"/>
                </a:ext>
              </a:extLst>
            </p:cNvPr>
            <p:cNvSpPr/>
            <p:nvPr/>
          </p:nvSpPr>
          <p:spPr>
            <a:xfrm>
              <a:off x="11046104" y="6835962"/>
              <a:ext cx="2703195" cy="2703195"/>
            </a:xfrm>
            <a:custGeom>
              <a:avLst/>
              <a:gdLst/>
              <a:ahLst/>
              <a:cxnLst/>
              <a:rect l="l" t="t" r="r" b="b"/>
              <a:pathLst>
                <a:path w="2703194" h="2703195">
                  <a:moveTo>
                    <a:pt x="1351494" y="2702989"/>
                  </a:moveTo>
                  <a:lnTo>
                    <a:pt x="0" y="2074566"/>
                  </a:lnTo>
                  <a:lnTo>
                    <a:pt x="0" y="0"/>
                  </a:lnTo>
                  <a:lnTo>
                    <a:pt x="2702989" y="0"/>
                  </a:lnTo>
                  <a:lnTo>
                    <a:pt x="2702989" y="2074566"/>
                  </a:lnTo>
                  <a:close/>
                </a:path>
              </a:pathLst>
            </a:custGeom>
            <a:solidFill>
              <a:srgbClr val="0040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987A30A1-657F-4483-B3BC-A9759F143D1E}"/>
                </a:ext>
              </a:extLst>
            </p:cNvPr>
            <p:cNvSpPr/>
            <p:nvPr/>
          </p:nvSpPr>
          <p:spPr>
            <a:xfrm>
              <a:off x="11843681" y="7377897"/>
              <a:ext cx="1109980" cy="1333500"/>
            </a:xfrm>
            <a:custGeom>
              <a:avLst/>
              <a:gdLst/>
              <a:ahLst/>
              <a:cxnLst/>
              <a:rect l="l" t="t" r="r" b="b"/>
              <a:pathLst>
                <a:path w="1109979" h="1333500">
                  <a:moveTo>
                    <a:pt x="962797" y="1333408"/>
                  </a:moveTo>
                  <a:lnTo>
                    <a:pt x="146862" y="1333408"/>
                  </a:lnTo>
                  <a:lnTo>
                    <a:pt x="100487" y="1325913"/>
                  </a:lnTo>
                  <a:lnTo>
                    <a:pt x="60170" y="1305051"/>
                  </a:lnTo>
                  <a:lnTo>
                    <a:pt x="28351" y="1273252"/>
                  </a:lnTo>
                  <a:lnTo>
                    <a:pt x="7485" y="1232994"/>
                  </a:lnTo>
                  <a:lnTo>
                    <a:pt x="0" y="1186755"/>
                  </a:lnTo>
                  <a:lnTo>
                    <a:pt x="1" y="1054097"/>
                  </a:lnTo>
                  <a:lnTo>
                    <a:pt x="10723" y="985853"/>
                  </a:lnTo>
                  <a:lnTo>
                    <a:pt x="23934" y="947362"/>
                  </a:lnTo>
                  <a:lnTo>
                    <a:pt x="43086" y="913878"/>
                  </a:lnTo>
                  <a:lnTo>
                    <a:pt x="76288" y="874526"/>
                  </a:lnTo>
                  <a:lnTo>
                    <a:pt x="111608" y="840451"/>
                  </a:lnTo>
                  <a:lnTo>
                    <a:pt x="149591" y="811375"/>
                  </a:lnTo>
                  <a:lnTo>
                    <a:pt x="190781" y="787017"/>
                  </a:lnTo>
                  <a:lnTo>
                    <a:pt x="235721" y="767100"/>
                  </a:lnTo>
                  <a:lnTo>
                    <a:pt x="284956" y="751343"/>
                  </a:lnTo>
                  <a:lnTo>
                    <a:pt x="339029" y="739468"/>
                  </a:lnTo>
                  <a:lnTo>
                    <a:pt x="398485" y="731196"/>
                  </a:lnTo>
                  <a:lnTo>
                    <a:pt x="403232" y="730076"/>
                  </a:lnTo>
                  <a:lnTo>
                    <a:pt x="421712" y="691225"/>
                  </a:lnTo>
                  <a:lnTo>
                    <a:pt x="425591" y="663474"/>
                  </a:lnTo>
                  <a:lnTo>
                    <a:pt x="379790" y="640913"/>
                  </a:lnTo>
                  <a:lnTo>
                    <a:pt x="338497" y="612398"/>
                  </a:lnTo>
                  <a:lnTo>
                    <a:pt x="302156" y="578569"/>
                  </a:lnTo>
                  <a:lnTo>
                    <a:pt x="271212" y="540063"/>
                  </a:lnTo>
                  <a:lnTo>
                    <a:pt x="246108" y="497519"/>
                  </a:lnTo>
                  <a:lnTo>
                    <a:pt x="227291" y="451575"/>
                  </a:lnTo>
                  <a:lnTo>
                    <a:pt x="215204" y="402870"/>
                  </a:lnTo>
                  <a:lnTo>
                    <a:pt x="210292" y="352041"/>
                  </a:lnTo>
                  <a:lnTo>
                    <a:pt x="213301" y="297567"/>
                  </a:lnTo>
                  <a:lnTo>
                    <a:pt x="224643" y="244990"/>
                  </a:lnTo>
                  <a:lnTo>
                    <a:pt x="244017" y="195080"/>
                  </a:lnTo>
                  <a:lnTo>
                    <a:pt x="271123" y="148610"/>
                  </a:lnTo>
                  <a:lnTo>
                    <a:pt x="305663" y="106352"/>
                  </a:lnTo>
                  <a:lnTo>
                    <a:pt x="346345" y="69960"/>
                  </a:lnTo>
                  <a:lnTo>
                    <a:pt x="391577" y="40794"/>
                  </a:lnTo>
                  <a:lnTo>
                    <a:pt x="440599" y="19190"/>
                  </a:lnTo>
                  <a:lnTo>
                    <a:pt x="492655" y="5480"/>
                  </a:lnTo>
                  <a:lnTo>
                    <a:pt x="546986" y="0"/>
                  </a:lnTo>
                  <a:lnTo>
                    <a:pt x="593226" y="1980"/>
                  </a:lnTo>
                  <a:lnTo>
                    <a:pt x="638166" y="9959"/>
                  </a:lnTo>
                  <a:lnTo>
                    <a:pt x="681339" y="23736"/>
                  </a:lnTo>
                  <a:lnTo>
                    <a:pt x="722276" y="43110"/>
                  </a:lnTo>
                  <a:lnTo>
                    <a:pt x="760511" y="67882"/>
                  </a:lnTo>
                  <a:lnTo>
                    <a:pt x="778329" y="83112"/>
                  </a:lnTo>
                  <a:lnTo>
                    <a:pt x="548891" y="83112"/>
                  </a:lnTo>
                  <a:lnTo>
                    <a:pt x="497622" y="89294"/>
                  </a:lnTo>
                  <a:lnTo>
                    <a:pt x="449274" y="105130"/>
                  </a:lnTo>
                  <a:lnTo>
                    <a:pt x="404970" y="130127"/>
                  </a:lnTo>
                  <a:lnTo>
                    <a:pt x="365831" y="163789"/>
                  </a:lnTo>
                  <a:lnTo>
                    <a:pt x="333951" y="204381"/>
                  </a:lnTo>
                  <a:lnTo>
                    <a:pt x="310971" y="249737"/>
                  </a:lnTo>
                  <a:lnTo>
                    <a:pt x="297335" y="298712"/>
                  </a:lnTo>
                  <a:lnTo>
                    <a:pt x="293486" y="350165"/>
                  </a:lnTo>
                  <a:lnTo>
                    <a:pt x="299747" y="401550"/>
                  </a:lnTo>
                  <a:lnTo>
                    <a:pt x="315597" y="449739"/>
                  </a:lnTo>
                  <a:lnTo>
                    <a:pt x="340221" y="493562"/>
                  </a:lnTo>
                  <a:lnTo>
                    <a:pt x="372805" y="531851"/>
                  </a:lnTo>
                  <a:lnTo>
                    <a:pt x="412534" y="563437"/>
                  </a:lnTo>
                  <a:lnTo>
                    <a:pt x="458595" y="587150"/>
                  </a:lnTo>
                  <a:lnTo>
                    <a:pt x="461482" y="588422"/>
                  </a:lnTo>
                  <a:lnTo>
                    <a:pt x="472325" y="594670"/>
                  </a:lnTo>
                  <a:lnTo>
                    <a:pt x="488392" y="607727"/>
                  </a:lnTo>
                  <a:lnTo>
                    <a:pt x="502961" y="627803"/>
                  </a:lnTo>
                  <a:lnTo>
                    <a:pt x="509312" y="655107"/>
                  </a:lnTo>
                  <a:lnTo>
                    <a:pt x="508319" y="672286"/>
                  </a:lnTo>
                  <a:lnTo>
                    <a:pt x="501982" y="715020"/>
                  </a:lnTo>
                  <a:lnTo>
                    <a:pt x="489595" y="753608"/>
                  </a:lnTo>
                  <a:lnTo>
                    <a:pt x="441889" y="803838"/>
                  </a:lnTo>
                  <a:lnTo>
                    <a:pt x="407551" y="813837"/>
                  </a:lnTo>
                  <a:lnTo>
                    <a:pt x="349211" y="822004"/>
                  </a:lnTo>
                  <a:lnTo>
                    <a:pt x="297731" y="833804"/>
                  </a:lnTo>
                  <a:lnTo>
                    <a:pt x="252135" y="849727"/>
                  </a:lnTo>
                  <a:lnTo>
                    <a:pt x="211449" y="870268"/>
                  </a:lnTo>
                  <a:lnTo>
                    <a:pt x="174695" y="895918"/>
                  </a:lnTo>
                  <a:lnTo>
                    <a:pt x="140898" y="927170"/>
                  </a:lnTo>
                  <a:lnTo>
                    <a:pt x="109066" y="964546"/>
                  </a:lnTo>
                  <a:lnTo>
                    <a:pt x="91395" y="1006155"/>
                  </a:lnTo>
                  <a:lnTo>
                    <a:pt x="83218" y="1055242"/>
                  </a:lnTo>
                  <a:lnTo>
                    <a:pt x="83186" y="1186755"/>
                  </a:lnTo>
                  <a:lnTo>
                    <a:pt x="88199" y="1211446"/>
                  </a:lnTo>
                  <a:lnTo>
                    <a:pt x="101859" y="1231647"/>
                  </a:lnTo>
                  <a:lnTo>
                    <a:pt x="122104" y="1245286"/>
                  </a:lnTo>
                  <a:lnTo>
                    <a:pt x="146868" y="1250293"/>
                  </a:lnTo>
                  <a:lnTo>
                    <a:pt x="1093191" y="1250293"/>
                  </a:lnTo>
                  <a:lnTo>
                    <a:pt x="1081280" y="1273271"/>
                  </a:lnTo>
                  <a:lnTo>
                    <a:pt x="1049475" y="1305057"/>
                  </a:lnTo>
                  <a:lnTo>
                    <a:pt x="1009168" y="1325914"/>
                  </a:lnTo>
                  <a:lnTo>
                    <a:pt x="962797" y="1333408"/>
                  </a:lnTo>
                  <a:close/>
                </a:path>
                <a:path w="1109979" h="1333500">
                  <a:moveTo>
                    <a:pt x="1093191" y="1250293"/>
                  </a:moveTo>
                  <a:lnTo>
                    <a:pt x="962800" y="1250293"/>
                  </a:lnTo>
                  <a:lnTo>
                    <a:pt x="987565" y="1245284"/>
                  </a:lnTo>
                  <a:lnTo>
                    <a:pt x="1007810" y="1231635"/>
                  </a:lnTo>
                  <a:lnTo>
                    <a:pt x="1021471" y="1211410"/>
                  </a:lnTo>
                  <a:lnTo>
                    <a:pt x="1026467" y="1186755"/>
                  </a:lnTo>
                  <a:lnTo>
                    <a:pt x="1026453" y="1055242"/>
                  </a:lnTo>
                  <a:lnTo>
                    <a:pt x="1018296" y="1006142"/>
                  </a:lnTo>
                  <a:lnTo>
                    <a:pt x="1000604" y="964515"/>
                  </a:lnTo>
                  <a:lnTo>
                    <a:pt x="968451" y="926712"/>
                  </a:lnTo>
                  <a:lnTo>
                    <a:pt x="934201" y="895092"/>
                  </a:lnTo>
                  <a:lnTo>
                    <a:pt x="896885" y="869189"/>
                  </a:lnTo>
                  <a:lnTo>
                    <a:pt x="855510" y="848506"/>
                  </a:lnTo>
                  <a:lnTo>
                    <a:pt x="809082" y="832546"/>
                  </a:lnTo>
                  <a:lnTo>
                    <a:pt x="756610" y="820811"/>
                  </a:lnTo>
                  <a:lnTo>
                    <a:pt x="697098" y="812803"/>
                  </a:lnTo>
                  <a:lnTo>
                    <a:pt x="695048" y="812598"/>
                  </a:lnTo>
                  <a:lnTo>
                    <a:pt x="693026" y="812194"/>
                  </a:lnTo>
                  <a:lnTo>
                    <a:pt x="646582" y="788413"/>
                  </a:lnTo>
                  <a:lnTo>
                    <a:pt x="608743" y="719348"/>
                  </a:lnTo>
                  <a:lnTo>
                    <a:pt x="594826" y="669148"/>
                  </a:lnTo>
                  <a:lnTo>
                    <a:pt x="593257" y="653658"/>
                  </a:lnTo>
                  <a:lnTo>
                    <a:pt x="597512" y="632320"/>
                  </a:lnTo>
                  <a:lnTo>
                    <a:pt x="608621" y="614567"/>
                  </a:lnTo>
                  <a:lnTo>
                    <a:pt x="624099" y="600659"/>
                  </a:lnTo>
                  <a:lnTo>
                    <a:pt x="641461" y="590857"/>
                  </a:lnTo>
                  <a:lnTo>
                    <a:pt x="643999" y="589843"/>
                  </a:lnTo>
                  <a:lnTo>
                    <a:pt x="686906" y="569760"/>
                  </a:lnTo>
                  <a:lnTo>
                    <a:pt x="724744" y="542884"/>
                  </a:lnTo>
                  <a:lnTo>
                    <a:pt x="756892" y="510121"/>
                  </a:lnTo>
                  <a:lnTo>
                    <a:pt x="782731" y="472374"/>
                  </a:lnTo>
                  <a:lnTo>
                    <a:pt x="801641" y="430550"/>
                  </a:lnTo>
                  <a:lnTo>
                    <a:pt x="813004" y="385553"/>
                  </a:lnTo>
                  <a:lnTo>
                    <a:pt x="816199" y="338287"/>
                  </a:lnTo>
                  <a:lnTo>
                    <a:pt x="810903" y="291831"/>
                  </a:lnTo>
                  <a:lnTo>
                    <a:pt x="797701" y="248136"/>
                  </a:lnTo>
                  <a:lnTo>
                    <a:pt x="777367" y="207958"/>
                  </a:lnTo>
                  <a:lnTo>
                    <a:pt x="750674" y="172054"/>
                  </a:lnTo>
                  <a:lnTo>
                    <a:pt x="718395" y="141179"/>
                  </a:lnTo>
                  <a:lnTo>
                    <a:pt x="681304" y="116091"/>
                  </a:lnTo>
                  <a:lnTo>
                    <a:pt x="640174" y="97547"/>
                  </a:lnTo>
                  <a:lnTo>
                    <a:pt x="595779" y="86301"/>
                  </a:lnTo>
                  <a:lnTo>
                    <a:pt x="548891" y="83112"/>
                  </a:lnTo>
                  <a:lnTo>
                    <a:pt x="778329" y="83112"/>
                  </a:lnTo>
                  <a:lnTo>
                    <a:pt x="831078" y="138257"/>
                  </a:lnTo>
                  <a:lnTo>
                    <a:pt x="859534" y="183062"/>
                  </a:lnTo>
                  <a:lnTo>
                    <a:pt x="880617" y="231517"/>
                  </a:lnTo>
                  <a:lnTo>
                    <a:pt x="894001" y="282874"/>
                  </a:lnTo>
                  <a:lnTo>
                    <a:pt x="899360" y="336383"/>
                  </a:lnTo>
                  <a:lnTo>
                    <a:pt x="897135" y="384269"/>
                  </a:lnTo>
                  <a:lnTo>
                    <a:pt x="888496" y="430568"/>
                  </a:lnTo>
                  <a:lnTo>
                    <a:pt x="873810" y="474748"/>
                  </a:lnTo>
                  <a:lnTo>
                    <a:pt x="853441" y="516275"/>
                  </a:lnTo>
                  <a:lnTo>
                    <a:pt x="827755" y="554615"/>
                  </a:lnTo>
                  <a:lnTo>
                    <a:pt x="797119" y="589233"/>
                  </a:lnTo>
                  <a:lnTo>
                    <a:pt x="761896" y="619597"/>
                  </a:lnTo>
                  <a:lnTo>
                    <a:pt x="722454" y="645171"/>
                  </a:lnTo>
                  <a:lnTo>
                    <a:pt x="679158" y="665422"/>
                  </a:lnTo>
                  <a:lnTo>
                    <a:pt x="681070" y="672286"/>
                  </a:lnTo>
                  <a:lnTo>
                    <a:pt x="683097" y="679083"/>
                  </a:lnTo>
                  <a:lnTo>
                    <a:pt x="685412" y="686372"/>
                  </a:lnTo>
                  <a:lnTo>
                    <a:pt x="687832" y="693517"/>
                  </a:lnTo>
                  <a:lnTo>
                    <a:pt x="688440" y="695243"/>
                  </a:lnTo>
                  <a:lnTo>
                    <a:pt x="688894" y="697027"/>
                  </a:lnTo>
                  <a:lnTo>
                    <a:pt x="708168" y="730370"/>
                  </a:lnTo>
                  <a:lnTo>
                    <a:pt x="768225" y="738557"/>
                  </a:lnTo>
                  <a:lnTo>
                    <a:pt x="822836" y="750407"/>
                  </a:lnTo>
                  <a:lnTo>
                    <a:pt x="872545" y="766197"/>
                  </a:lnTo>
                  <a:lnTo>
                    <a:pt x="917897" y="786205"/>
                  </a:lnTo>
                  <a:lnTo>
                    <a:pt x="959438" y="810707"/>
                  </a:lnTo>
                  <a:lnTo>
                    <a:pt x="997713" y="839982"/>
                  </a:lnTo>
                  <a:lnTo>
                    <a:pt x="1033266" y="874305"/>
                  </a:lnTo>
                  <a:lnTo>
                    <a:pt x="1066643" y="913956"/>
                  </a:lnTo>
                  <a:lnTo>
                    <a:pt x="1085778" y="947409"/>
                  </a:lnTo>
                  <a:lnTo>
                    <a:pt x="1098971" y="985885"/>
                  </a:lnTo>
                  <a:lnTo>
                    <a:pt x="1106756" y="1023439"/>
                  </a:lnTo>
                  <a:lnTo>
                    <a:pt x="1109662" y="1054097"/>
                  </a:lnTo>
                  <a:lnTo>
                    <a:pt x="1109646" y="1186755"/>
                  </a:lnTo>
                  <a:lnTo>
                    <a:pt x="1102175" y="1232949"/>
                  </a:lnTo>
                  <a:lnTo>
                    <a:pt x="1093191" y="1250293"/>
                  </a:lnTo>
                  <a:close/>
                </a:path>
              </a:pathLst>
            </a:custGeom>
            <a:solidFill>
              <a:srgbClr val="86CF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8">
            <a:extLst>
              <a:ext uri="{FF2B5EF4-FFF2-40B4-BE49-F238E27FC236}">
                <a16:creationId xmlns:a16="http://schemas.microsoft.com/office/drawing/2014/main" id="{3C0EFC41-11CC-4120-A9DA-FFE2DA55853C}"/>
              </a:ext>
            </a:extLst>
          </p:cNvPr>
          <p:cNvSpPr/>
          <p:nvPr userDrawn="1"/>
        </p:nvSpPr>
        <p:spPr>
          <a:xfrm>
            <a:off x="0" y="0"/>
            <a:ext cx="18288000" cy="4258952"/>
          </a:xfrm>
          <a:custGeom>
            <a:avLst/>
            <a:gdLst/>
            <a:ahLst/>
            <a:cxnLst/>
            <a:rect l="l" t="t" r="r" b="b"/>
            <a:pathLst>
              <a:path w="18288000" h="2327275">
                <a:moveTo>
                  <a:pt x="0" y="0"/>
                </a:moveTo>
                <a:lnTo>
                  <a:pt x="18288000" y="0"/>
                </a:lnTo>
                <a:lnTo>
                  <a:pt x="18288000" y="2326955"/>
                </a:lnTo>
                <a:lnTo>
                  <a:pt x="0" y="2326955"/>
                </a:lnTo>
                <a:lnTo>
                  <a:pt x="0" y="0"/>
                </a:lnTo>
                <a:close/>
              </a:path>
            </a:pathLst>
          </a:custGeom>
          <a:solidFill>
            <a:srgbClr val="004070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868287-0C1C-47EA-8316-585D9FA08080}"/>
              </a:ext>
            </a:extLst>
          </p:cNvPr>
          <p:cNvCxnSpPr>
            <a:cxnSpLocks/>
          </p:cNvCxnSpPr>
          <p:nvPr userDrawn="1"/>
        </p:nvCxnSpPr>
        <p:spPr>
          <a:xfrm>
            <a:off x="0" y="4305300"/>
            <a:ext cx="18288000" cy="0"/>
          </a:xfrm>
          <a:prstGeom prst="line">
            <a:avLst/>
          </a:prstGeom>
          <a:ln w="117475">
            <a:solidFill>
              <a:srgbClr val="86C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811CC38-5F09-4B16-B36E-9DFCE8564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03" y="153154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140F35-4075-45EE-96D7-B373DA2B7A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92D0D-DC50-40EF-9FED-5661E392407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29-Dec-20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E3B27-A624-4679-BAFE-0B74FB047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A9AC66F-8B09-4CB3-ABE7-7619C4644253}"/>
              </a:ext>
            </a:extLst>
          </p:cNvPr>
          <p:cNvSpPr/>
          <p:nvPr userDrawn="1"/>
        </p:nvSpPr>
        <p:spPr>
          <a:xfrm>
            <a:off x="0" y="0"/>
            <a:ext cx="18288000" cy="2327275"/>
          </a:xfrm>
          <a:custGeom>
            <a:avLst/>
            <a:gdLst/>
            <a:ahLst/>
            <a:cxnLst/>
            <a:rect l="l" t="t" r="r" b="b"/>
            <a:pathLst>
              <a:path w="18288000" h="2327275">
                <a:moveTo>
                  <a:pt x="18288000" y="2326955"/>
                </a:moveTo>
                <a:lnTo>
                  <a:pt x="0" y="2326955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326955"/>
                </a:lnTo>
                <a:close/>
              </a:path>
            </a:pathLst>
          </a:custGeom>
          <a:solidFill>
            <a:srgbClr val="004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6">
            <a:extLst>
              <a:ext uri="{FF2B5EF4-FFF2-40B4-BE49-F238E27FC236}">
                <a16:creationId xmlns:a16="http://schemas.microsoft.com/office/drawing/2014/main" id="{015AE6DC-4ED6-410D-BCCD-4C892120D3B0}"/>
              </a:ext>
            </a:extLst>
          </p:cNvPr>
          <p:cNvGrpSpPr/>
          <p:nvPr userDrawn="1"/>
        </p:nvGrpSpPr>
        <p:grpSpPr>
          <a:xfrm>
            <a:off x="2542540" y="2819400"/>
            <a:ext cx="2578100" cy="2324100"/>
            <a:chOff x="1716790" y="2822961"/>
            <a:chExt cx="2578100" cy="2324100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95502D41-7E5C-442B-84C0-A65CD4D4645E}"/>
                </a:ext>
              </a:extLst>
            </p:cNvPr>
            <p:cNvSpPr/>
            <p:nvPr/>
          </p:nvSpPr>
          <p:spPr>
            <a:xfrm>
              <a:off x="2127650" y="3053394"/>
              <a:ext cx="1459230" cy="1459230"/>
            </a:xfrm>
            <a:custGeom>
              <a:avLst/>
              <a:gdLst/>
              <a:ahLst/>
              <a:cxnLst/>
              <a:rect l="l" t="t" r="r" b="b"/>
              <a:pathLst>
                <a:path w="1459229" h="1459229">
                  <a:moveTo>
                    <a:pt x="729377" y="1458754"/>
                  </a:moveTo>
                  <a:lnTo>
                    <a:pt x="675726" y="1456779"/>
                  </a:lnTo>
                  <a:lnTo>
                    <a:pt x="622355" y="1450861"/>
                  </a:lnTo>
                  <a:lnTo>
                    <a:pt x="569564" y="1441031"/>
                  </a:lnTo>
                  <a:lnTo>
                    <a:pt x="517650" y="1427347"/>
                  </a:lnTo>
                  <a:lnTo>
                    <a:pt x="466883" y="1409882"/>
                  </a:lnTo>
                  <a:lnTo>
                    <a:pt x="417528" y="1388726"/>
                  </a:lnTo>
                  <a:lnTo>
                    <a:pt x="369863" y="1363996"/>
                  </a:lnTo>
                  <a:lnTo>
                    <a:pt x="324155" y="1335831"/>
                  </a:lnTo>
                  <a:lnTo>
                    <a:pt x="280645" y="1304383"/>
                  </a:lnTo>
                  <a:lnTo>
                    <a:pt x="239557" y="1269810"/>
                  </a:lnTo>
                  <a:lnTo>
                    <a:pt x="201123" y="1232309"/>
                  </a:lnTo>
                  <a:lnTo>
                    <a:pt x="165561" y="1192088"/>
                  </a:lnTo>
                  <a:lnTo>
                    <a:pt x="133052" y="1149363"/>
                  </a:lnTo>
                  <a:lnTo>
                    <a:pt x="103769" y="1104352"/>
                  </a:lnTo>
                  <a:lnTo>
                    <a:pt x="77877" y="1057308"/>
                  </a:lnTo>
                  <a:lnTo>
                    <a:pt x="55520" y="1008498"/>
                  </a:lnTo>
                  <a:lnTo>
                    <a:pt x="36814" y="958173"/>
                  </a:lnTo>
                  <a:lnTo>
                    <a:pt x="21857" y="906601"/>
                  </a:lnTo>
                  <a:lnTo>
                    <a:pt x="10736" y="854068"/>
                  </a:lnTo>
                  <a:lnTo>
                    <a:pt x="3512" y="800867"/>
                  </a:lnTo>
                  <a:lnTo>
                    <a:pt x="219" y="747282"/>
                  </a:lnTo>
                  <a:lnTo>
                    <a:pt x="0" y="729377"/>
                  </a:lnTo>
                  <a:lnTo>
                    <a:pt x="219" y="711471"/>
                  </a:lnTo>
                  <a:lnTo>
                    <a:pt x="3512" y="657886"/>
                  </a:lnTo>
                  <a:lnTo>
                    <a:pt x="10736" y="604686"/>
                  </a:lnTo>
                  <a:lnTo>
                    <a:pt x="21857" y="552152"/>
                  </a:lnTo>
                  <a:lnTo>
                    <a:pt x="36814" y="500580"/>
                  </a:lnTo>
                  <a:lnTo>
                    <a:pt x="55520" y="450256"/>
                  </a:lnTo>
                  <a:lnTo>
                    <a:pt x="77877" y="401446"/>
                  </a:lnTo>
                  <a:lnTo>
                    <a:pt x="103769" y="354401"/>
                  </a:lnTo>
                  <a:lnTo>
                    <a:pt x="133052" y="309391"/>
                  </a:lnTo>
                  <a:lnTo>
                    <a:pt x="165561" y="266665"/>
                  </a:lnTo>
                  <a:lnTo>
                    <a:pt x="201123" y="226445"/>
                  </a:lnTo>
                  <a:lnTo>
                    <a:pt x="239557" y="188943"/>
                  </a:lnTo>
                  <a:lnTo>
                    <a:pt x="280645" y="154371"/>
                  </a:lnTo>
                  <a:lnTo>
                    <a:pt x="324155" y="122922"/>
                  </a:lnTo>
                  <a:lnTo>
                    <a:pt x="369863" y="94758"/>
                  </a:lnTo>
                  <a:lnTo>
                    <a:pt x="417528" y="70027"/>
                  </a:lnTo>
                  <a:lnTo>
                    <a:pt x="466883" y="48871"/>
                  </a:lnTo>
                  <a:lnTo>
                    <a:pt x="517650" y="31406"/>
                  </a:lnTo>
                  <a:lnTo>
                    <a:pt x="569564" y="17723"/>
                  </a:lnTo>
                  <a:lnTo>
                    <a:pt x="622355" y="7893"/>
                  </a:lnTo>
                  <a:lnTo>
                    <a:pt x="675726" y="1975"/>
                  </a:lnTo>
                  <a:lnTo>
                    <a:pt x="729377" y="0"/>
                  </a:lnTo>
                  <a:lnTo>
                    <a:pt x="747282" y="219"/>
                  </a:lnTo>
                  <a:lnTo>
                    <a:pt x="800867" y="3512"/>
                  </a:lnTo>
                  <a:lnTo>
                    <a:pt x="854068" y="10736"/>
                  </a:lnTo>
                  <a:lnTo>
                    <a:pt x="906601" y="21857"/>
                  </a:lnTo>
                  <a:lnTo>
                    <a:pt x="958173" y="36814"/>
                  </a:lnTo>
                  <a:lnTo>
                    <a:pt x="1008498" y="55520"/>
                  </a:lnTo>
                  <a:lnTo>
                    <a:pt x="1057308" y="77877"/>
                  </a:lnTo>
                  <a:lnTo>
                    <a:pt x="1104352" y="103769"/>
                  </a:lnTo>
                  <a:lnTo>
                    <a:pt x="1149363" y="133052"/>
                  </a:lnTo>
                  <a:lnTo>
                    <a:pt x="1192088" y="165561"/>
                  </a:lnTo>
                  <a:lnTo>
                    <a:pt x="1232309" y="201123"/>
                  </a:lnTo>
                  <a:lnTo>
                    <a:pt x="1269810" y="239557"/>
                  </a:lnTo>
                  <a:lnTo>
                    <a:pt x="1304383" y="280645"/>
                  </a:lnTo>
                  <a:lnTo>
                    <a:pt x="1335831" y="324155"/>
                  </a:lnTo>
                  <a:lnTo>
                    <a:pt x="1363996" y="369863"/>
                  </a:lnTo>
                  <a:lnTo>
                    <a:pt x="1388726" y="417528"/>
                  </a:lnTo>
                  <a:lnTo>
                    <a:pt x="1409882" y="466883"/>
                  </a:lnTo>
                  <a:lnTo>
                    <a:pt x="1427347" y="517650"/>
                  </a:lnTo>
                  <a:lnTo>
                    <a:pt x="1441031" y="569564"/>
                  </a:lnTo>
                  <a:lnTo>
                    <a:pt x="1450861" y="622355"/>
                  </a:lnTo>
                  <a:lnTo>
                    <a:pt x="1456779" y="675726"/>
                  </a:lnTo>
                  <a:lnTo>
                    <a:pt x="1458754" y="729377"/>
                  </a:lnTo>
                  <a:lnTo>
                    <a:pt x="1458535" y="747282"/>
                  </a:lnTo>
                  <a:lnTo>
                    <a:pt x="1455241" y="800867"/>
                  </a:lnTo>
                  <a:lnTo>
                    <a:pt x="1448017" y="854068"/>
                  </a:lnTo>
                  <a:lnTo>
                    <a:pt x="1436896" y="906601"/>
                  </a:lnTo>
                  <a:lnTo>
                    <a:pt x="1421939" y="958173"/>
                  </a:lnTo>
                  <a:lnTo>
                    <a:pt x="1403234" y="1008498"/>
                  </a:lnTo>
                  <a:lnTo>
                    <a:pt x="1380876" y="1057308"/>
                  </a:lnTo>
                  <a:lnTo>
                    <a:pt x="1354985" y="1104352"/>
                  </a:lnTo>
                  <a:lnTo>
                    <a:pt x="1325701" y="1149363"/>
                  </a:lnTo>
                  <a:lnTo>
                    <a:pt x="1293194" y="1192088"/>
                  </a:lnTo>
                  <a:lnTo>
                    <a:pt x="1257630" y="1232309"/>
                  </a:lnTo>
                  <a:lnTo>
                    <a:pt x="1219197" y="1269810"/>
                  </a:lnTo>
                  <a:lnTo>
                    <a:pt x="1178108" y="1304383"/>
                  </a:lnTo>
                  <a:lnTo>
                    <a:pt x="1134598" y="1335831"/>
                  </a:lnTo>
                  <a:lnTo>
                    <a:pt x="1088890" y="1363996"/>
                  </a:lnTo>
                  <a:lnTo>
                    <a:pt x="1041225" y="1388726"/>
                  </a:lnTo>
                  <a:lnTo>
                    <a:pt x="991871" y="1409882"/>
                  </a:lnTo>
                  <a:lnTo>
                    <a:pt x="941103" y="1427347"/>
                  </a:lnTo>
                  <a:lnTo>
                    <a:pt x="889190" y="1441031"/>
                  </a:lnTo>
                  <a:lnTo>
                    <a:pt x="836399" y="1450861"/>
                  </a:lnTo>
                  <a:lnTo>
                    <a:pt x="783028" y="1456779"/>
                  </a:lnTo>
                  <a:lnTo>
                    <a:pt x="729377" y="1458754"/>
                  </a:lnTo>
                  <a:close/>
                </a:path>
              </a:pathLst>
            </a:custGeom>
            <a:solidFill>
              <a:srgbClr val="86CF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8F6E5BBD-90D7-4FEA-AE5F-6757EE25C957}"/>
                </a:ext>
              </a:extLst>
            </p:cNvPr>
            <p:cNvSpPr/>
            <p:nvPr/>
          </p:nvSpPr>
          <p:spPr>
            <a:xfrm>
              <a:off x="2442565" y="3062426"/>
              <a:ext cx="1852295" cy="2084705"/>
            </a:xfrm>
            <a:custGeom>
              <a:avLst/>
              <a:gdLst/>
              <a:ahLst/>
              <a:cxnLst/>
              <a:rect l="l" t="t" r="r" b="b"/>
              <a:pathLst>
                <a:path w="1852295" h="2084704">
                  <a:moveTo>
                    <a:pt x="1852079" y="928331"/>
                  </a:moveTo>
                  <a:lnTo>
                    <a:pt x="1850872" y="880567"/>
                  </a:lnTo>
                  <a:lnTo>
                    <a:pt x="1847291" y="833412"/>
                  </a:lnTo>
                  <a:lnTo>
                    <a:pt x="1841411" y="786955"/>
                  </a:lnTo>
                  <a:lnTo>
                    <a:pt x="1833270" y="741235"/>
                  </a:lnTo>
                  <a:lnTo>
                    <a:pt x="1822919" y="696315"/>
                  </a:lnTo>
                  <a:lnTo>
                    <a:pt x="1810448" y="652272"/>
                  </a:lnTo>
                  <a:lnTo>
                    <a:pt x="1795881" y="609130"/>
                  </a:lnTo>
                  <a:lnTo>
                    <a:pt x="1779308" y="566978"/>
                  </a:lnTo>
                  <a:lnTo>
                    <a:pt x="1760766" y="525856"/>
                  </a:lnTo>
                  <a:lnTo>
                    <a:pt x="1740306" y="485825"/>
                  </a:lnTo>
                  <a:lnTo>
                    <a:pt x="1718017" y="446951"/>
                  </a:lnTo>
                  <a:lnTo>
                    <a:pt x="1693926" y="409282"/>
                  </a:lnTo>
                  <a:lnTo>
                    <a:pt x="1668106" y="372884"/>
                  </a:lnTo>
                  <a:lnTo>
                    <a:pt x="1640624" y="337820"/>
                  </a:lnTo>
                  <a:lnTo>
                    <a:pt x="1611515" y="304126"/>
                  </a:lnTo>
                  <a:lnTo>
                    <a:pt x="1580857" y="271894"/>
                  </a:lnTo>
                  <a:lnTo>
                    <a:pt x="1548701" y="241160"/>
                  </a:lnTo>
                  <a:lnTo>
                    <a:pt x="1515097" y="211975"/>
                  </a:lnTo>
                  <a:lnTo>
                    <a:pt x="1480121" y="184416"/>
                  </a:lnTo>
                  <a:lnTo>
                    <a:pt x="1443812" y="158534"/>
                  </a:lnTo>
                  <a:lnTo>
                    <a:pt x="1406245" y="134391"/>
                  </a:lnTo>
                  <a:lnTo>
                    <a:pt x="1367459" y="112039"/>
                  </a:lnTo>
                  <a:lnTo>
                    <a:pt x="1327543" y="91541"/>
                  </a:lnTo>
                  <a:lnTo>
                    <a:pt x="1286522" y="72948"/>
                  </a:lnTo>
                  <a:lnTo>
                    <a:pt x="1244473" y="56324"/>
                  </a:lnTo>
                  <a:lnTo>
                    <a:pt x="1201445" y="41732"/>
                  </a:lnTo>
                  <a:lnTo>
                    <a:pt x="1157503" y="29222"/>
                  </a:lnTo>
                  <a:lnTo>
                    <a:pt x="1112710" y="18859"/>
                  </a:lnTo>
                  <a:lnTo>
                    <a:pt x="1067117" y="10693"/>
                  </a:lnTo>
                  <a:lnTo>
                    <a:pt x="1020775" y="4800"/>
                  </a:lnTo>
                  <a:lnTo>
                    <a:pt x="973747" y="1206"/>
                  </a:lnTo>
                  <a:lnTo>
                    <a:pt x="926096" y="0"/>
                  </a:lnTo>
                  <a:lnTo>
                    <a:pt x="878446" y="1206"/>
                  </a:lnTo>
                  <a:lnTo>
                    <a:pt x="831405" y="4800"/>
                  </a:lnTo>
                  <a:lnTo>
                    <a:pt x="785050" y="10693"/>
                  </a:lnTo>
                  <a:lnTo>
                    <a:pt x="739444" y="18859"/>
                  </a:lnTo>
                  <a:lnTo>
                    <a:pt x="694639" y="29222"/>
                  </a:lnTo>
                  <a:lnTo>
                    <a:pt x="650697" y="41732"/>
                  </a:lnTo>
                  <a:lnTo>
                    <a:pt x="607656" y="56324"/>
                  </a:lnTo>
                  <a:lnTo>
                    <a:pt x="565607" y="72948"/>
                  </a:lnTo>
                  <a:lnTo>
                    <a:pt x="524586" y="91541"/>
                  </a:lnTo>
                  <a:lnTo>
                    <a:pt x="484644" y="112039"/>
                  </a:lnTo>
                  <a:lnTo>
                    <a:pt x="445871" y="134391"/>
                  </a:lnTo>
                  <a:lnTo>
                    <a:pt x="408292" y="158534"/>
                  </a:lnTo>
                  <a:lnTo>
                    <a:pt x="371983" y="184416"/>
                  </a:lnTo>
                  <a:lnTo>
                    <a:pt x="336994" y="211975"/>
                  </a:lnTo>
                  <a:lnTo>
                    <a:pt x="303390" y="241160"/>
                  </a:lnTo>
                  <a:lnTo>
                    <a:pt x="271233" y="271894"/>
                  </a:lnTo>
                  <a:lnTo>
                    <a:pt x="240563" y="304126"/>
                  </a:lnTo>
                  <a:lnTo>
                    <a:pt x="211467" y="337820"/>
                  </a:lnTo>
                  <a:lnTo>
                    <a:pt x="183972" y="372884"/>
                  </a:lnTo>
                  <a:lnTo>
                    <a:pt x="158153" y="409282"/>
                  </a:lnTo>
                  <a:lnTo>
                    <a:pt x="134061" y="446951"/>
                  </a:lnTo>
                  <a:lnTo>
                    <a:pt x="111760" y="485825"/>
                  </a:lnTo>
                  <a:lnTo>
                    <a:pt x="91313" y="525856"/>
                  </a:lnTo>
                  <a:lnTo>
                    <a:pt x="72771" y="566978"/>
                  </a:lnTo>
                  <a:lnTo>
                    <a:pt x="56184" y="609130"/>
                  </a:lnTo>
                  <a:lnTo>
                    <a:pt x="41630" y="652272"/>
                  </a:lnTo>
                  <a:lnTo>
                    <a:pt x="29146" y="696315"/>
                  </a:lnTo>
                  <a:lnTo>
                    <a:pt x="18808" y="741235"/>
                  </a:lnTo>
                  <a:lnTo>
                    <a:pt x="10668" y="786955"/>
                  </a:lnTo>
                  <a:lnTo>
                    <a:pt x="4775" y="833412"/>
                  </a:lnTo>
                  <a:lnTo>
                    <a:pt x="1193" y="880567"/>
                  </a:lnTo>
                  <a:lnTo>
                    <a:pt x="0" y="928331"/>
                  </a:lnTo>
                  <a:lnTo>
                    <a:pt x="1193" y="976096"/>
                  </a:lnTo>
                  <a:lnTo>
                    <a:pt x="4775" y="1023239"/>
                  </a:lnTo>
                  <a:lnTo>
                    <a:pt x="10668" y="1069695"/>
                  </a:lnTo>
                  <a:lnTo>
                    <a:pt x="18808" y="1115402"/>
                  </a:lnTo>
                  <a:lnTo>
                    <a:pt x="29146" y="1160310"/>
                  </a:lnTo>
                  <a:lnTo>
                    <a:pt x="41630" y="1204353"/>
                  </a:lnTo>
                  <a:lnTo>
                    <a:pt x="56184" y="1247495"/>
                  </a:lnTo>
                  <a:lnTo>
                    <a:pt x="72771" y="1289646"/>
                  </a:lnTo>
                  <a:lnTo>
                    <a:pt x="91313" y="1330769"/>
                  </a:lnTo>
                  <a:lnTo>
                    <a:pt x="111760" y="1370787"/>
                  </a:lnTo>
                  <a:lnTo>
                    <a:pt x="134061" y="1409674"/>
                  </a:lnTo>
                  <a:lnTo>
                    <a:pt x="158153" y="1447330"/>
                  </a:lnTo>
                  <a:lnTo>
                    <a:pt x="183972" y="1483728"/>
                  </a:lnTo>
                  <a:lnTo>
                    <a:pt x="211467" y="1518805"/>
                  </a:lnTo>
                  <a:lnTo>
                    <a:pt x="240563" y="1552486"/>
                  </a:lnTo>
                  <a:lnTo>
                    <a:pt x="271233" y="1584731"/>
                  </a:lnTo>
                  <a:lnTo>
                    <a:pt x="303390" y="1615478"/>
                  </a:lnTo>
                  <a:lnTo>
                    <a:pt x="336994" y="1644650"/>
                  </a:lnTo>
                  <a:lnTo>
                    <a:pt x="371983" y="1672221"/>
                  </a:lnTo>
                  <a:lnTo>
                    <a:pt x="408292" y="1698104"/>
                  </a:lnTo>
                  <a:lnTo>
                    <a:pt x="445871" y="1722247"/>
                  </a:lnTo>
                  <a:lnTo>
                    <a:pt x="484644" y="1744611"/>
                  </a:lnTo>
                  <a:lnTo>
                    <a:pt x="524586" y="1765109"/>
                  </a:lnTo>
                  <a:lnTo>
                    <a:pt x="565607" y="1783702"/>
                  </a:lnTo>
                  <a:lnTo>
                    <a:pt x="607656" y="1800326"/>
                  </a:lnTo>
                  <a:lnTo>
                    <a:pt x="650697" y="1814931"/>
                  </a:lnTo>
                  <a:lnTo>
                    <a:pt x="694639" y="1827441"/>
                  </a:lnTo>
                  <a:lnTo>
                    <a:pt x="739444" y="1837804"/>
                  </a:lnTo>
                  <a:lnTo>
                    <a:pt x="785050" y="1845970"/>
                  </a:lnTo>
                  <a:lnTo>
                    <a:pt x="831405" y="1851875"/>
                  </a:lnTo>
                  <a:lnTo>
                    <a:pt x="878446" y="1855457"/>
                  </a:lnTo>
                  <a:lnTo>
                    <a:pt x="926096" y="1856676"/>
                  </a:lnTo>
                  <a:lnTo>
                    <a:pt x="973747" y="1855457"/>
                  </a:lnTo>
                  <a:lnTo>
                    <a:pt x="1020775" y="1851875"/>
                  </a:lnTo>
                  <a:lnTo>
                    <a:pt x="1067117" y="1845970"/>
                  </a:lnTo>
                  <a:lnTo>
                    <a:pt x="1112710" y="1837804"/>
                  </a:lnTo>
                  <a:lnTo>
                    <a:pt x="1157503" y="1827441"/>
                  </a:lnTo>
                  <a:lnTo>
                    <a:pt x="1201445" y="1814931"/>
                  </a:lnTo>
                  <a:lnTo>
                    <a:pt x="1244473" y="1800326"/>
                  </a:lnTo>
                  <a:lnTo>
                    <a:pt x="1278953" y="1786699"/>
                  </a:lnTo>
                  <a:lnTo>
                    <a:pt x="1776006" y="2084641"/>
                  </a:lnTo>
                  <a:lnTo>
                    <a:pt x="1551978" y="1612341"/>
                  </a:lnTo>
                  <a:lnTo>
                    <a:pt x="1580857" y="1584731"/>
                  </a:lnTo>
                  <a:lnTo>
                    <a:pt x="1611515" y="1552486"/>
                  </a:lnTo>
                  <a:lnTo>
                    <a:pt x="1640624" y="1518805"/>
                  </a:lnTo>
                  <a:lnTo>
                    <a:pt x="1668106" y="1483728"/>
                  </a:lnTo>
                  <a:lnTo>
                    <a:pt x="1693926" y="1447330"/>
                  </a:lnTo>
                  <a:lnTo>
                    <a:pt x="1718017" y="1409674"/>
                  </a:lnTo>
                  <a:lnTo>
                    <a:pt x="1740306" y="1370787"/>
                  </a:lnTo>
                  <a:lnTo>
                    <a:pt x="1760766" y="1330769"/>
                  </a:lnTo>
                  <a:lnTo>
                    <a:pt x="1779308" y="1289646"/>
                  </a:lnTo>
                  <a:lnTo>
                    <a:pt x="1795881" y="1247495"/>
                  </a:lnTo>
                  <a:lnTo>
                    <a:pt x="1810448" y="1204353"/>
                  </a:lnTo>
                  <a:lnTo>
                    <a:pt x="1822919" y="1160310"/>
                  </a:lnTo>
                  <a:lnTo>
                    <a:pt x="1833270" y="1115402"/>
                  </a:lnTo>
                  <a:lnTo>
                    <a:pt x="1841411" y="1069695"/>
                  </a:lnTo>
                  <a:lnTo>
                    <a:pt x="1847291" y="1023239"/>
                  </a:lnTo>
                  <a:lnTo>
                    <a:pt x="1850872" y="976096"/>
                  </a:lnTo>
                  <a:lnTo>
                    <a:pt x="1852079" y="928331"/>
                  </a:lnTo>
                  <a:close/>
                </a:path>
              </a:pathLst>
            </a:custGeom>
            <a:solidFill>
              <a:srgbClr val="CAE8F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6A53446E-7628-4354-ACD8-B155E0D52031}"/>
                </a:ext>
              </a:extLst>
            </p:cNvPr>
            <p:cNvSpPr/>
            <p:nvPr/>
          </p:nvSpPr>
          <p:spPr>
            <a:xfrm>
              <a:off x="1716786" y="2822968"/>
              <a:ext cx="1852295" cy="2084705"/>
            </a:xfrm>
            <a:custGeom>
              <a:avLst/>
              <a:gdLst/>
              <a:ahLst/>
              <a:cxnLst/>
              <a:rect l="l" t="t" r="r" b="b"/>
              <a:pathLst>
                <a:path w="1852295" h="2084704">
                  <a:moveTo>
                    <a:pt x="1852206" y="928331"/>
                  </a:moveTo>
                  <a:lnTo>
                    <a:pt x="1851012" y="880554"/>
                  </a:lnTo>
                  <a:lnTo>
                    <a:pt x="1847430" y="833412"/>
                  </a:lnTo>
                  <a:lnTo>
                    <a:pt x="1841538" y="786955"/>
                  </a:lnTo>
                  <a:lnTo>
                    <a:pt x="1833397" y="741235"/>
                  </a:lnTo>
                  <a:lnTo>
                    <a:pt x="1823059" y="696315"/>
                  </a:lnTo>
                  <a:lnTo>
                    <a:pt x="1810575" y="652259"/>
                  </a:lnTo>
                  <a:lnTo>
                    <a:pt x="1796021" y="609130"/>
                  </a:lnTo>
                  <a:lnTo>
                    <a:pt x="1779435" y="566966"/>
                  </a:lnTo>
                  <a:lnTo>
                    <a:pt x="1760893" y="525843"/>
                  </a:lnTo>
                  <a:lnTo>
                    <a:pt x="1740446" y="485825"/>
                  </a:lnTo>
                  <a:lnTo>
                    <a:pt x="1718144" y="446938"/>
                  </a:lnTo>
                  <a:lnTo>
                    <a:pt x="1694053" y="409282"/>
                  </a:lnTo>
                  <a:lnTo>
                    <a:pt x="1668233" y="372884"/>
                  </a:lnTo>
                  <a:lnTo>
                    <a:pt x="1640738" y="337807"/>
                  </a:lnTo>
                  <a:lnTo>
                    <a:pt x="1611642" y="304126"/>
                  </a:lnTo>
                  <a:lnTo>
                    <a:pt x="1580972" y="271894"/>
                  </a:lnTo>
                  <a:lnTo>
                    <a:pt x="1548815" y="241147"/>
                  </a:lnTo>
                  <a:lnTo>
                    <a:pt x="1515211" y="211975"/>
                  </a:lnTo>
                  <a:lnTo>
                    <a:pt x="1480223" y="184416"/>
                  </a:lnTo>
                  <a:lnTo>
                    <a:pt x="1443913" y="158534"/>
                  </a:lnTo>
                  <a:lnTo>
                    <a:pt x="1406334" y="134391"/>
                  </a:lnTo>
                  <a:lnTo>
                    <a:pt x="1367561" y="112039"/>
                  </a:lnTo>
                  <a:lnTo>
                    <a:pt x="1327619" y="91541"/>
                  </a:lnTo>
                  <a:lnTo>
                    <a:pt x="1286598" y="72948"/>
                  </a:lnTo>
                  <a:lnTo>
                    <a:pt x="1244549" y="56324"/>
                  </a:lnTo>
                  <a:lnTo>
                    <a:pt x="1201508" y="41732"/>
                  </a:lnTo>
                  <a:lnTo>
                    <a:pt x="1157566" y="29222"/>
                  </a:lnTo>
                  <a:lnTo>
                    <a:pt x="1112761" y="18859"/>
                  </a:lnTo>
                  <a:lnTo>
                    <a:pt x="1067155" y="10693"/>
                  </a:lnTo>
                  <a:lnTo>
                    <a:pt x="1020800" y="4787"/>
                  </a:lnTo>
                  <a:lnTo>
                    <a:pt x="973759" y="1206"/>
                  </a:lnTo>
                  <a:lnTo>
                    <a:pt x="926109" y="0"/>
                  </a:lnTo>
                  <a:lnTo>
                    <a:pt x="878459" y="1206"/>
                  </a:lnTo>
                  <a:lnTo>
                    <a:pt x="831430" y="4787"/>
                  </a:lnTo>
                  <a:lnTo>
                    <a:pt x="785088" y="10693"/>
                  </a:lnTo>
                  <a:lnTo>
                    <a:pt x="739495" y="18859"/>
                  </a:lnTo>
                  <a:lnTo>
                    <a:pt x="694690" y="29222"/>
                  </a:lnTo>
                  <a:lnTo>
                    <a:pt x="650748" y="41732"/>
                  </a:lnTo>
                  <a:lnTo>
                    <a:pt x="607720" y="56324"/>
                  </a:lnTo>
                  <a:lnTo>
                    <a:pt x="565658" y="72948"/>
                  </a:lnTo>
                  <a:lnTo>
                    <a:pt x="524637" y="91541"/>
                  </a:lnTo>
                  <a:lnTo>
                    <a:pt x="484708" y="112039"/>
                  </a:lnTo>
                  <a:lnTo>
                    <a:pt x="445922" y="134391"/>
                  </a:lnTo>
                  <a:lnTo>
                    <a:pt x="408355" y="158534"/>
                  </a:lnTo>
                  <a:lnTo>
                    <a:pt x="372046" y="184416"/>
                  </a:lnTo>
                  <a:lnTo>
                    <a:pt x="337058" y="211975"/>
                  </a:lnTo>
                  <a:lnTo>
                    <a:pt x="303453" y="241147"/>
                  </a:lnTo>
                  <a:lnTo>
                    <a:pt x="271284" y="271894"/>
                  </a:lnTo>
                  <a:lnTo>
                    <a:pt x="240614" y="304126"/>
                  </a:lnTo>
                  <a:lnTo>
                    <a:pt x="211505" y="337807"/>
                  </a:lnTo>
                  <a:lnTo>
                    <a:pt x="184010" y="372884"/>
                  </a:lnTo>
                  <a:lnTo>
                    <a:pt x="158191" y="409282"/>
                  </a:lnTo>
                  <a:lnTo>
                    <a:pt x="134099" y="446938"/>
                  </a:lnTo>
                  <a:lnTo>
                    <a:pt x="111798" y="485825"/>
                  </a:lnTo>
                  <a:lnTo>
                    <a:pt x="91338" y="525843"/>
                  </a:lnTo>
                  <a:lnTo>
                    <a:pt x="72783" y="566966"/>
                  </a:lnTo>
                  <a:lnTo>
                    <a:pt x="56210" y="609130"/>
                  </a:lnTo>
                  <a:lnTo>
                    <a:pt x="41643" y="652259"/>
                  </a:lnTo>
                  <a:lnTo>
                    <a:pt x="29159" y="696315"/>
                  </a:lnTo>
                  <a:lnTo>
                    <a:pt x="18821" y="741235"/>
                  </a:lnTo>
                  <a:lnTo>
                    <a:pt x="10668" y="786955"/>
                  </a:lnTo>
                  <a:lnTo>
                    <a:pt x="4775" y="833412"/>
                  </a:lnTo>
                  <a:lnTo>
                    <a:pt x="1206" y="880554"/>
                  </a:lnTo>
                  <a:lnTo>
                    <a:pt x="0" y="928331"/>
                  </a:lnTo>
                  <a:lnTo>
                    <a:pt x="1206" y="976096"/>
                  </a:lnTo>
                  <a:lnTo>
                    <a:pt x="4775" y="1023239"/>
                  </a:lnTo>
                  <a:lnTo>
                    <a:pt x="10668" y="1069682"/>
                  </a:lnTo>
                  <a:lnTo>
                    <a:pt x="18821" y="1115402"/>
                  </a:lnTo>
                  <a:lnTo>
                    <a:pt x="29159" y="1160310"/>
                  </a:lnTo>
                  <a:lnTo>
                    <a:pt x="41643" y="1204353"/>
                  </a:lnTo>
                  <a:lnTo>
                    <a:pt x="56210" y="1247482"/>
                  </a:lnTo>
                  <a:lnTo>
                    <a:pt x="72783" y="1289646"/>
                  </a:lnTo>
                  <a:lnTo>
                    <a:pt x="91338" y="1330769"/>
                  </a:lnTo>
                  <a:lnTo>
                    <a:pt x="111798" y="1370787"/>
                  </a:lnTo>
                  <a:lnTo>
                    <a:pt x="134099" y="1409661"/>
                  </a:lnTo>
                  <a:lnTo>
                    <a:pt x="158191" y="1447330"/>
                  </a:lnTo>
                  <a:lnTo>
                    <a:pt x="184010" y="1483728"/>
                  </a:lnTo>
                  <a:lnTo>
                    <a:pt x="211505" y="1518805"/>
                  </a:lnTo>
                  <a:lnTo>
                    <a:pt x="240614" y="1552486"/>
                  </a:lnTo>
                  <a:lnTo>
                    <a:pt x="271284" y="1584731"/>
                  </a:lnTo>
                  <a:lnTo>
                    <a:pt x="300202" y="1612366"/>
                  </a:lnTo>
                  <a:lnTo>
                    <a:pt x="76200" y="2084641"/>
                  </a:lnTo>
                  <a:lnTo>
                    <a:pt x="573227" y="1786699"/>
                  </a:lnTo>
                  <a:lnTo>
                    <a:pt x="607720" y="1800326"/>
                  </a:lnTo>
                  <a:lnTo>
                    <a:pt x="650748" y="1814918"/>
                  </a:lnTo>
                  <a:lnTo>
                    <a:pt x="694690" y="1827441"/>
                  </a:lnTo>
                  <a:lnTo>
                    <a:pt x="739495" y="1837804"/>
                  </a:lnTo>
                  <a:lnTo>
                    <a:pt x="785088" y="1845970"/>
                  </a:lnTo>
                  <a:lnTo>
                    <a:pt x="831430" y="1851875"/>
                  </a:lnTo>
                  <a:lnTo>
                    <a:pt x="878459" y="1855457"/>
                  </a:lnTo>
                  <a:lnTo>
                    <a:pt x="926109" y="1856663"/>
                  </a:lnTo>
                  <a:lnTo>
                    <a:pt x="973759" y="1855457"/>
                  </a:lnTo>
                  <a:lnTo>
                    <a:pt x="1020800" y="1851875"/>
                  </a:lnTo>
                  <a:lnTo>
                    <a:pt x="1067155" y="1845970"/>
                  </a:lnTo>
                  <a:lnTo>
                    <a:pt x="1112761" y="1837804"/>
                  </a:lnTo>
                  <a:lnTo>
                    <a:pt x="1157566" y="1827441"/>
                  </a:lnTo>
                  <a:lnTo>
                    <a:pt x="1201508" y="1814918"/>
                  </a:lnTo>
                  <a:lnTo>
                    <a:pt x="1244549" y="1800326"/>
                  </a:lnTo>
                  <a:lnTo>
                    <a:pt x="1286598" y="1783702"/>
                  </a:lnTo>
                  <a:lnTo>
                    <a:pt x="1327619" y="1765109"/>
                  </a:lnTo>
                  <a:lnTo>
                    <a:pt x="1367561" y="1744599"/>
                  </a:lnTo>
                  <a:lnTo>
                    <a:pt x="1406334" y="1722247"/>
                  </a:lnTo>
                  <a:lnTo>
                    <a:pt x="1443913" y="1698104"/>
                  </a:lnTo>
                  <a:lnTo>
                    <a:pt x="1480223" y="1672209"/>
                  </a:lnTo>
                  <a:lnTo>
                    <a:pt x="1515211" y="1644650"/>
                  </a:lnTo>
                  <a:lnTo>
                    <a:pt x="1548815" y="1615465"/>
                  </a:lnTo>
                  <a:lnTo>
                    <a:pt x="1580972" y="1584731"/>
                  </a:lnTo>
                  <a:lnTo>
                    <a:pt x="1611642" y="1552486"/>
                  </a:lnTo>
                  <a:lnTo>
                    <a:pt x="1640738" y="1518805"/>
                  </a:lnTo>
                  <a:lnTo>
                    <a:pt x="1668233" y="1483728"/>
                  </a:lnTo>
                  <a:lnTo>
                    <a:pt x="1694053" y="1447330"/>
                  </a:lnTo>
                  <a:lnTo>
                    <a:pt x="1718144" y="1409661"/>
                  </a:lnTo>
                  <a:lnTo>
                    <a:pt x="1740446" y="1370787"/>
                  </a:lnTo>
                  <a:lnTo>
                    <a:pt x="1760893" y="1330769"/>
                  </a:lnTo>
                  <a:lnTo>
                    <a:pt x="1779435" y="1289646"/>
                  </a:lnTo>
                  <a:lnTo>
                    <a:pt x="1796021" y="1247482"/>
                  </a:lnTo>
                  <a:lnTo>
                    <a:pt x="1810575" y="1204353"/>
                  </a:lnTo>
                  <a:lnTo>
                    <a:pt x="1823059" y="1160310"/>
                  </a:lnTo>
                  <a:lnTo>
                    <a:pt x="1833397" y="1115402"/>
                  </a:lnTo>
                  <a:lnTo>
                    <a:pt x="1841538" y="1069682"/>
                  </a:lnTo>
                  <a:lnTo>
                    <a:pt x="1847430" y="1023239"/>
                  </a:lnTo>
                  <a:lnTo>
                    <a:pt x="1851012" y="976096"/>
                  </a:lnTo>
                  <a:lnTo>
                    <a:pt x="1852206" y="928331"/>
                  </a:lnTo>
                  <a:close/>
                </a:path>
              </a:pathLst>
            </a:custGeom>
            <a:solidFill>
              <a:srgbClr val="86CFE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6BC1EE8D-4FAA-46A3-8FBD-A5F789E2B1E9}"/>
                </a:ext>
              </a:extLst>
            </p:cNvPr>
            <p:cNvSpPr/>
            <p:nvPr/>
          </p:nvSpPr>
          <p:spPr>
            <a:xfrm>
              <a:off x="2091397" y="3497744"/>
              <a:ext cx="955040" cy="490855"/>
            </a:xfrm>
            <a:custGeom>
              <a:avLst/>
              <a:gdLst/>
              <a:ahLst/>
              <a:cxnLst/>
              <a:rect l="l" t="t" r="r" b="b"/>
              <a:pathLst>
                <a:path w="955039" h="490854">
                  <a:moveTo>
                    <a:pt x="595388" y="431787"/>
                  </a:moveTo>
                  <a:lnTo>
                    <a:pt x="0" y="431787"/>
                  </a:lnTo>
                  <a:lnTo>
                    <a:pt x="0" y="490804"/>
                  </a:lnTo>
                  <a:lnTo>
                    <a:pt x="595388" y="490804"/>
                  </a:lnTo>
                  <a:lnTo>
                    <a:pt x="595388" y="431787"/>
                  </a:lnTo>
                  <a:close/>
                </a:path>
                <a:path w="955039" h="490854">
                  <a:moveTo>
                    <a:pt x="954760" y="301345"/>
                  </a:moveTo>
                  <a:lnTo>
                    <a:pt x="0" y="301345"/>
                  </a:lnTo>
                  <a:lnTo>
                    <a:pt x="0" y="360489"/>
                  </a:lnTo>
                  <a:lnTo>
                    <a:pt x="954760" y="360489"/>
                  </a:lnTo>
                  <a:lnTo>
                    <a:pt x="954760" y="301345"/>
                  </a:lnTo>
                  <a:close/>
                </a:path>
                <a:path w="955039" h="490854">
                  <a:moveTo>
                    <a:pt x="954760" y="154584"/>
                  </a:moveTo>
                  <a:lnTo>
                    <a:pt x="0" y="154584"/>
                  </a:lnTo>
                  <a:lnTo>
                    <a:pt x="0" y="213741"/>
                  </a:lnTo>
                  <a:lnTo>
                    <a:pt x="954760" y="213741"/>
                  </a:lnTo>
                  <a:lnTo>
                    <a:pt x="954760" y="154584"/>
                  </a:lnTo>
                  <a:close/>
                </a:path>
                <a:path w="955039" h="490854">
                  <a:moveTo>
                    <a:pt x="954760" y="0"/>
                  </a:moveTo>
                  <a:lnTo>
                    <a:pt x="0" y="0"/>
                  </a:lnTo>
                  <a:lnTo>
                    <a:pt x="0" y="59143"/>
                  </a:lnTo>
                  <a:lnTo>
                    <a:pt x="954760" y="59143"/>
                  </a:lnTo>
                  <a:lnTo>
                    <a:pt x="954760" y="0"/>
                  </a:lnTo>
                  <a:close/>
                </a:path>
              </a:pathLst>
            </a:custGeom>
            <a:solidFill>
              <a:srgbClr val="0040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1">
            <a:extLst>
              <a:ext uri="{FF2B5EF4-FFF2-40B4-BE49-F238E27FC236}">
                <a16:creationId xmlns:a16="http://schemas.microsoft.com/office/drawing/2014/main" id="{175D3C6C-8E05-4274-B995-BE78EAC3DEA1}"/>
              </a:ext>
            </a:extLst>
          </p:cNvPr>
          <p:cNvSpPr/>
          <p:nvPr userDrawn="1"/>
        </p:nvSpPr>
        <p:spPr>
          <a:xfrm>
            <a:off x="10137077" y="3103803"/>
            <a:ext cx="2429510" cy="1803400"/>
          </a:xfrm>
          <a:custGeom>
            <a:avLst/>
            <a:gdLst/>
            <a:ahLst/>
            <a:cxnLst/>
            <a:rect l="l" t="t" r="r" b="b"/>
            <a:pathLst>
              <a:path w="2429509" h="1803400">
                <a:moveTo>
                  <a:pt x="920546" y="862596"/>
                </a:moveTo>
                <a:lnTo>
                  <a:pt x="728433" y="802297"/>
                </a:lnTo>
                <a:lnTo>
                  <a:pt x="705777" y="771385"/>
                </a:lnTo>
                <a:lnTo>
                  <a:pt x="705777" y="649274"/>
                </a:lnTo>
                <a:lnTo>
                  <a:pt x="736828" y="629285"/>
                </a:lnTo>
                <a:lnTo>
                  <a:pt x="746569" y="621830"/>
                </a:lnTo>
                <a:lnTo>
                  <a:pt x="729754" y="577354"/>
                </a:lnTo>
                <a:lnTo>
                  <a:pt x="717257" y="531901"/>
                </a:lnTo>
                <a:lnTo>
                  <a:pt x="709041" y="485775"/>
                </a:lnTo>
                <a:lnTo>
                  <a:pt x="705104" y="439267"/>
                </a:lnTo>
                <a:lnTo>
                  <a:pt x="705421" y="392684"/>
                </a:lnTo>
                <a:lnTo>
                  <a:pt x="709993" y="346329"/>
                </a:lnTo>
                <a:lnTo>
                  <a:pt x="718781" y="300482"/>
                </a:lnTo>
                <a:lnTo>
                  <a:pt x="731774" y="255460"/>
                </a:lnTo>
                <a:lnTo>
                  <a:pt x="748957" y="211556"/>
                </a:lnTo>
                <a:lnTo>
                  <a:pt x="770318" y="169049"/>
                </a:lnTo>
                <a:lnTo>
                  <a:pt x="732561" y="137604"/>
                </a:lnTo>
                <a:lnTo>
                  <a:pt x="691375" y="113258"/>
                </a:lnTo>
                <a:lnTo>
                  <a:pt x="647623" y="96024"/>
                </a:lnTo>
                <a:lnTo>
                  <a:pt x="602195" y="85877"/>
                </a:lnTo>
                <a:lnTo>
                  <a:pt x="555980" y="82816"/>
                </a:lnTo>
                <a:lnTo>
                  <a:pt x="509828" y="86842"/>
                </a:lnTo>
                <a:lnTo>
                  <a:pt x="464642" y="97942"/>
                </a:lnTo>
                <a:lnTo>
                  <a:pt x="421284" y="116103"/>
                </a:lnTo>
                <a:lnTo>
                  <a:pt x="380631" y="141325"/>
                </a:lnTo>
                <a:lnTo>
                  <a:pt x="343573" y="173596"/>
                </a:lnTo>
                <a:lnTo>
                  <a:pt x="312166" y="211391"/>
                </a:lnTo>
                <a:lnTo>
                  <a:pt x="287858" y="252641"/>
                </a:lnTo>
                <a:lnTo>
                  <a:pt x="270637" y="296443"/>
                </a:lnTo>
                <a:lnTo>
                  <a:pt x="260502" y="341922"/>
                </a:lnTo>
                <a:lnTo>
                  <a:pt x="257454" y="388200"/>
                </a:lnTo>
                <a:lnTo>
                  <a:pt x="261480" y="434403"/>
                </a:lnTo>
                <a:lnTo>
                  <a:pt x="272554" y="479653"/>
                </a:lnTo>
                <a:lnTo>
                  <a:pt x="290703" y="523074"/>
                </a:lnTo>
                <a:lnTo>
                  <a:pt x="315887" y="563765"/>
                </a:lnTo>
                <a:lnTo>
                  <a:pt x="348107" y="600862"/>
                </a:lnTo>
                <a:lnTo>
                  <a:pt x="378764" y="627265"/>
                </a:lnTo>
                <a:lnTo>
                  <a:pt x="412648" y="649274"/>
                </a:lnTo>
                <a:lnTo>
                  <a:pt x="412648" y="771385"/>
                </a:lnTo>
                <a:lnTo>
                  <a:pt x="389991" y="802297"/>
                </a:lnTo>
                <a:lnTo>
                  <a:pt x="123837" y="885926"/>
                </a:lnTo>
                <a:lnTo>
                  <a:pt x="100317" y="896950"/>
                </a:lnTo>
                <a:lnTo>
                  <a:pt x="66382" y="934466"/>
                </a:lnTo>
                <a:lnTo>
                  <a:pt x="165" y="1237564"/>
                </a:lnTo>
                <a:lnTo>
                  <a:pt x="0" y="1276159"/>
                </a:lnTo>
                <a:lnTo>
                  <a:pt x="14135" y="1310690"/>
                </a:lnTo>
                <a:lnTo>
                  <a:pt x="78511" y="1353185"/>
                </a:lnTo>
                <a:lnTo>
                  <a:pt x="186626" y="1364488"/>
                </a:lnTo>
                <a:lnTo>
                  <a:pt x="289420" y="1372577"/>
                </a:lnTo>
                <a:lnTo>
                  <a:pt x="392366" y="1378038"/>
                </a:lnTo>
                <a:lnTo>
                  <a:pt x="429488" y="1198232"/>
                </a:lnTo>
                <a:lnTo>
                  <a:pt x="444284" y="1152283"/>
                </a:lnTo>
                <a:lnTo>
                  <a:pt x="468020" y="1111211"/>
                </a:lnTo>
                <a:lnTo>
                  <a:pt x="499643" y="1076185"/>
                </a:lnTo>
                <a:lnTo>
                  <a:pt x="538086" y="1048385"/>
                </a:lnTo>
                <a:lnTo>
                  <a:pt x="582307" y="1029004"/>
                </a:lnTo>
                <a:lnTo>
                  <a:pt x="920546" y="922883"/>
                </a:lnTo>
                <a:lnTo>
                  <a:pt x="920546" y="862596"/>
                </a:lnTo>
                <a:close/>
              </a:path>
              <a:path w="2429509" h="1803400">
                <a:moveTo>
                  <a:pt x="1992249" y="1615338"/>
                </a:moveTo>
                <a:lnTo>
                  <a:pt x="1910232" y="1216380"/>
                </a:lnTo>
                <a:lnTo>
                  <a:pt x="1878228" y="1153223"/>
                </a:lnTo>
                <a:lnTo>
                  <a:pt x="1818703" y="1115021"/>
                </a:lnTo>
                <a:lnTo>
                  <a:pt x="1448955" y="998753"/>
                </a:lnTo>
                <a:lnTo>
                  <a:pt x="1436077" y="992365"/>
                </a:lnTo>
                <a:lnTo>
                  <a:pt x="1426044" y="982535"/>
                </a:lnTo>
                <a:lnTo>
                  <a:pt x="1419542" y="970114"/>
                </a:lnTo>
                <a:lnTo>
                  <a:pt x="1417218" y="955954"/>
                </a:lnTo>
                <a:lnTo>
                  <a:pt x="1417218" y="786295"/>
                </a:lnTo>
                <a:lnTo>
                  <a:pt x="1458607" y="760056"/>
                </a:lnTo>
                <a:lnTo>
                  <a:pt x="1495907" y="729869"/>
                </a:lnTo>
                <a:lnTo>
                  <a:pt x="1528991" y="696163"/>
                </a:lnTo>
                <a:lnTo>
                  <a:pt x="1557743" y="659358"/>
                </a:lnTo>
                <a:lnTo>
                  <a:pt x="1582051" y="619899"/>
                </a:lnTo>
                <a:lnTo>
                  <a:pt x="1601787" y="578205"/>
                </a:lnTo>
                <a:lnTo>
                  <a:pt x="1616824" y="534708"/>
                </a:lnTo>
                <a:lnTo>
                  <a:pt x="1627047" y="489826"/>
                </a:lnTo>
                <a:lnTo>
                  <a:pt x="1632331" y="443992"/>
                </a:lnTo>
                <a:lnTo>
                  <a:pt x="1632559" y="397637"/>
                </a:lnTo>
                <a:lnTo>
                  <a:pt x="1627593" y="351180"/>
                </a:lnTo>
                <a:lnTo>
                  <a:pt x="1617332" y="305066"/>
                </a:lnTo>
                <a:lnTo>
                  <a:pt x="1601647" y="259702"/>
                </a:lnTo>
                <a:lnTo>
                  <a:pt x="1580400" y="215519"/>
                </a:lnTo>
                <a:lnTo>
                  <a:pt x="1554187" y="174091"/>
                </a:lnTo>
                <a:lnTo>
                  <a:pt x="1524038" y="136740"/>
                </a:lnTo>
                <a:lnTo>
                  <a:pt x="1490383" y="103619"/>
                </a:lnTo>
                <a:lnTo>
                  <a:pt x="1453629" y="74815"/>
                </a:lnTo>
                <a:lnTo>
                  <a:pt x="1414221" y="50482"/>
                </a:lnTo>
                <a:lnTo>
                  <a:pt x="1372577" y="30734"/>
                </a:lnTo>
                <a:lnTo>
                  <a:pt x="1329131" y="15684"/>
                </a:lnTo>
                <a:lnTo>
                  <a:pt x="1284300" y="5473"/>
                </a:lnTo>
                <a:lnTo>
                  <a:pt x="1238529" y="190"/>
                </a:lnTo>
                <a:lnTo>
                  <a:pt x="1192225" y="0"/>
                </a:lnTo>
                <a:lnTo>
                  <a:pt x="1145832" y="4991"/>
                </a:lnTo>
                <a:lnTo>
                  <a:pt x="1099769" y="15290"/>
                </a:lnTo>
                <a:lnTo>
                  <a:pt x="1054468" y="31038"/>
                </a:lnTo>
                <a:lnTo>
                  <a:pt x="1010335" y="52349"/>
                </a:lnTo>
                <a:lnTo>
                  <a:pt x="968997" y="78549"/>
                </a:lnTo>
                <a:lnTo>
                  <a:pt x="931735" y="108712"/>
                </a:lnTo>
                <a:lnTo>
                  <a:pt x="898664" y="142405"/>
                </a:lnTo>
                <a:lnTo>
                  <a:pt x="869911" y="179197"/>
                </a:lnTo>
                <a:lnTo>
                  <a:pt x="845616" y="218655"/>
                </a:lnTo>
                <a:lnTo>
                  <a:pt x="825881" y="260350"/>
                </a:lnTo>
                <a:lnTo>
                  <a:pt x="810844" y="303860"/>
                </a:lnTo>
                <a:lnTo>
                  <a:pt x="800620" y="348754"/>
                </a:lnTo>
                <a:lnTo>
                  <a:pt x="795337" y="394601"/>
                </a:lnTo>
                <a:lnTo>
                  <a:pt x="795121" y="440969"/>
                </a:lnTo>
                <a:lnTo>
                  <a:pt x="800100" y="487438"/>
                </a:lnTo>
                <a:lnTo>
                  <a:pt x="810374" y="533577"/>
                </a:lnTo>
                <a:lnTo>
                  <a:pt x="826096" y="578942"/>
                </a:lnTo>
                <a:lnTo>
                  <a:pt x="847382" y="623125"/>
                </a:lnTo>
                <a:lnTo>
                  <a:pt x="872337" y="662749"/>
                </a:lnTo>
                <a:lnTo>
                  <a:pt x="901446" y="699198"/>
                </a:lnTo>
                <a:lnTo>
                  <a:pt x="934364" y="732155"/>
                </a:lnTo>
                <a:lnTo>
                  <a:pt x="970762" y="761301"/>
                </a:lnTo>
                <a:lnTo>
                  <a:pt x="1010335" y="786295"/>
                </a:lnTo>
                <a:lnTo>
                  <a:pt x="1010335" y="955954"/>
                </a:lnTo>
                <a:lnTo>
                  <a:pt x="991679" y="992365"/>
                </a:lnTo>
                <a:lnTo>
                  <a:pt x="609295" y="1115021"/>
                </a:lnTo>
                <a:lnTo>
                  <a:pt x="576592" y="1130312"/>
                </a:lnTo>
                <a:lnTo>
                  <a:pt x="529488" y="1182370"/>
                </a:lnTo>
                <a:lnTo>
                  <a:pt x="437476" y="1603463"/>
                </a:lnTo>
                <a:lnTo>
                  <a:pt x="435559" y="1646669"/>
                </a:lnTo>
                <a:lnTo>
                  <a:pt x="446786" y="1686877"/>
                </a:lnTo>
                <a:lnTo>
                  <a:pt x="469442" y="1721459"/>
                </a:lnTo>
                <a:lnTo>
                  <a:pt x="501802" y="1747761"/>
                </a:lnTo>
                <a:lnTo>
                  <a:pt x="542163" y="1763166"/>
                </a:lnTo>
                <a:lnTo>
                  <a:pt x="655281" y="1775980"/>
                </a:lnTo>
                <a:lnTo>
                  <a:pt x="807389" y="1788883"/>
                </a:lnTo>
                <a:lnTo>
                  <a:pt x="959726" y="1797710"/>
                </a:lnTo>
                <a:lnTo>
                  <a:pt x="1112202" y="1802460"/>
                </a:lnTo>
                <a:lnTo>
                  <a:pt x="1264729" y="1803146"/>
                </a:lnTo>
                <a:lnTo>
                  <a:pt x="1417243" y="1799755"/>
                </a:lnTo>
                <a:lnTo>
                  <a:pt x="1569631" y="1792274"/>
                </a:lnTo>
                <a:lnTo>
                  <a:pt x="1721827" y="1780743"/>
                </a:lnTo>
                <a:lnTo>
                  <a:pt x="1823135" y="1770773"/>
                </a:lnTo>
                <a:lnTo>
                  <a:pt x="1873745" y="1764893"/>
                </a:lnTo>
                <a:lnTo>
                  <a:pt x="1915312" y="1753209"/>
                </a:lnTo>
                <a:lnTo>
                  <a:pt x="1949869" y="1729905"/>
                </a:lnTo>
                <a:lnTo>
                  <a:pt x="1975497" y="1697494"/>
                </a:lnTo>
                <a:lnTo>
                  <a:pt x="1990267" y="1658467"/>
                </a:lnTo>
                <a:lnTo>
                  <a:pt x="1992249" y="1615338"/>
                </a:lnTo>
                <a:close/>
              </a:path>
              <a:path w="2429509" h="1803400">
                <a:moveTo>
                  <a:pt x="2428913" y="1245984"/>
                </a:moveTo>
                <a:lnTo>
                  <a:pt x="2369985" y="958977"/>
                </a:lnTo>
                <a:lnTo>
                  <a:pt x="2346922" y="913460"/>
                </a:lnTo>
                <a:lnTo>
                  <a:pt x="2303932" y="885926"/>
                </a:lnTo>
                <a:lnTo>
                  <a:pt x="2037791" y="802297"/>
                </a:lnTo>
                <a:lnTo>
                  <a:pt x="2028520" y="797610"/>
                </a:lnTo>
                <a:lnTo>
                  <a:pt x="2021357" y="790486"/>
                </a:lnTo>
                <a:lnTo>
                  <a:pt x="2016760" y="781532"/>
                </a:lnTo>
                <a:lnTo>
                  <a:pt x="2015121" y="771385"/>
                </a:lnTo>
                <a:lnTo>
                  <a:pt x="2015121" y="649274"/>
                </a:lnTo>
                <a:lnTo>
                  <a:pt x="2056003" y="622020"/>
                </a:lnTo>
                <a:lnTo>
                  <a:pt x="2091055" y="589432"/>
                </a:lnTo>
                <a:lnTo>
                  <a:pt x="2120036" y="552361"/>
                </a:lnTo>
                <a:lnTo>
                  <a:pt x="2142706" y="511644"/>
                </a:lnTo>
                <a:lnTo>
                  <a:pt x="2158796" y="468134"/>
                </a:lnTo>
                <a:lnTo>
                  <a:pt x="2168093" y="422681"/>
                </a:lnTo>
                <a:lnTo>
                  <a:pt x="2170341" y="376110"/>
                </a:lnTo>
                <a:lnTo>
                  <a:pt x="2165299" y="329285"/>
                </a:lnTo>
                <a:lnTo>
                  <a:pt x="2152713" y="283032"/>
                </a:lnTo>
                <a:lnTo>
                  <a:pt x="2132330" y="238213"/>
                </a:lnTo>
                <a:lnTo>
                  <a:pt x="2105113" y="197294"/>
                </a:lnTo>
                <a:lnTo>
                  <a:pt x="2072589" y="162204"/>
                </a:lnTo>
                <a:lnTo>
                  <a:pt x="2035581" y="133210"/>
                </a:lnTo>
                <a:lnTo>
                  <a:pt x="1994954" y="110528"/>
                </a:lnTo>
                <a:lnTo>
                  <a:pt x="1951532" y="94411"/>
                </a:lnTo>
                <a:lnTo>
                  <a:pt x="1906155" y="85090"/>
                </a:lnTo>
                <a:lnTo>
                  <a:pt x="1859686" y="82816"/>
                </a:lnTo>
                <a:lnTo>
                  <a:pt x="1812937" y="87833"/>
                </a:lnTo>
                <a:lnTo>
                  <a:pt x="1766760" y="100355"/>
                </a:lnTo>
                <a:lnTo>
                  <a:pt x="1722005" y="120637"/>
                </a:lnTo>
                <a:lnTo>
                  <a:pt x="1688109" y="142659"/>
                </a:lnTo>
                <a:lnTo>
                  <a:pt x="1657464" y="169049"/>
                </a:lnTo>
                <a:lnTo>
                  <a:pt x="1678825" y="211556"/>
                </a:lnTo>
                <a:lnTo>
                  <a:pt x="1696008" y="255460"/>
                </a:lnTo>
                <a:lnTo>
                  <a:pt x="1709000" y="300482"/>
                </a:lnTo>
                <a:lnTo>
                  <a:pt x="1717789" y="346329"/>
                </a:lnTo>
                <a:lnTo>
                  <a:pt x="1722348" y="392684"/>
                </a:lnTo>
                <a:lnTo>
                  <a:pt x="1722678" y="439267"/>
                </a:lnTo>
                <a:lnTo>
                  <a:pt x="1718741" y="485775"/>
                </a:lnTo>
                <a:lnTo>
                  <a:pt x="1710524" y="531901"/>
                </a:lnTo>
                <a:lnTo>
                  <a:pt x="1698015" y="577354"/>
                </a:lnTo>
                <a:lnTo>
                  <a:pt x="1681200" y="621830"/>
                </a:lnTo>
                <a:lnTo>
                  <a:pt x="1711312" y="643051"/>
                </a:lnTo>
                <a:lnTo>
                  <a:pt x="1722005" y="649274"/>
                </a:lnTo>
                <a:lnTo>
                  <a:pt x="1722005" y="771385"/>
                </a:lnTo>
                <a:lnTo>
                  <a:pt x="1699336" y="802297"/>
                </a:lnTo>
                <a:lnTo>
                  <a:pt x="1507236" y="862596"/>
                </a:lnTo>
                <a:lnTo>
                  <a:pt x="1507236" y="922883"/>
                </a:lnTo>
                <a:lnTo>
                  <a:pt x="1845475" y="1029004"/>
                </a:lnTo>
                <a:lnTo>
                  <a:pt x="1889709" y="1048385"/>
                </a:lnTo>
                <a:lnTo>
                  <a:pt x="1928202" y="1076185"/>
                </a:lnTo>
                <a:lnTo>
                  <a:pt x="1959851" y="1111211"/>
                </a:lnTo>
                <a:lnTo>
                  <a:pt x="1983574" y="1152283"/>
                </a:lnTo>
                <a:lnTo>
                  <a:pt x="1998294" y="1198232"/>
                </a:lnTo>
                <a:lnTo>
                  <a:pt x="2035416" y="1378038"/>
                </a:lnTo>
                <a:lnTo>
                  <a:pt x="2138362" y="1372577"/>
                </a:lnTo>
                <a:lnTo>
                  <a:pt x="2241143" y="1364488"/>
                </a:lnTo>
                <a:lnTo>
                  <a:pt x="2343658" y="1353845"/>
                </a:lnTo>
                <a:lnTo>
                  <a:pt x="2380348" y="1341945"/>
                </a:lnTo>
                <a:lnTo>
                  <a:pt x="2425725" y="1284516"/>
                </a:lnTo>
                <a:lnTo>
                  <a:pt x="2428913" y="1245984"/>
                </a:lnTo>
                <a:close/>
              </a:path>
            </a:pathLst>
          </a:custGeom>
          <a:solidFill>
            <a:srgbClr val="86CFE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4AEEE8AE-073E-4E48-8D54-E1F24ED96E1A}"/>
              </a:ext>
            </a:extLst>
          </p:cNvPr>
          <p:cNvSpPr/>
          <p:nvPr userDrawn="1"/>
        </p:nvSpPr>
        <p:spPr>
          <a:xfrm>
            <a:off x="7103410" y="6002414"/>
            <a:ext cx="2724150" cy="1969135"/>
          </a:xfrm>
          <a:custGeom>
            <a:avLst/>
            <a:gdLst/>
            <a:ahLst/>
            <a:cxnLst/>
            <a:rect l="l" t="t" r="r" b="b"/>
            <a:pathLst>
              <a:path w="2724150" h="1969134">
                <a:moveTo>
                  <a:pt x="1227467" y="1241221"/>
                </a:moveTo>
                <a:lnTo>
                  <a:pt x="1152080" y="1222794"/>
                </a:lnTo>
                <a:lnTo>
                  <a:pt x="1078661" y="1209332"/>
                </a:lnTo>
                <a:lnTo>
                  <a:pt x="1007668" y="1200327"/>
                </a:lnTo>
                <a:lnTo>
                  <a:pt x="939558" y="1195209"/>
                </a:lnTo>
                <a:lnTo>
                  <a:pt x="874763" y="1193444"/>
                </a:lnTo>
                <a:lnTo>
                  <a:pt x="813752" y="1194511"/>
                </a:lnTo>
                <a:lnTo>
                  <a:pt x="756970" y="1197838"/>
                </a:lnTo>
                <a:lnTo>
                  <a:pt x="704862" y="1202918"/>
                </a:lnTo>
                <a:lnTo>
                  <a:pt x="657872" y="1209179"/>
                </a:lnTo>
                <a:lnTo>
                  <a:pt x="616458" y="1216101"/>
                </a:lnTo>
                <a:lnTo>
                  <a:pt x="552170" y="1229741"/>
                </a:lnTo>
                <a:lnTo>
                  <a:pt x="508800" y="1241602"/>
                </a:lnTo>
                <a:lnTo>
                  <a:pt x="528015" y="1301178"/>
                </a:lnTo>
                <a:lnTo>
                  <a:pt x="533387" y="1299565"/>
                </a:lnTo>
                <a:lnTo>
                  <a:pt x="547763" y="1295603"/>
                </a:lnTo>
                <a:lnTo>
                  <a:pt x="601205" y="1283220"/>
                </a:lnTo>
                <a:lnTo>
                  <a:pt x="639102" y="1276096"/>
                </a:lnTo>
                <a:lnTo>
                  <a:pt x="683679" y="1269238"/>
                </a:lnTo>
                <a:lnTo>
                  <a:pt x="734339" y="1263269"/>
                </a:lnTo>
                <a:lnTo>
                  <a:pt x="790524" y="1258862"/>
                </a:lnTo>
                <a:lnTo>
                  <a:pt x="851623" y="1256652"/>
                </a:lnTo>
                <a:lnTo>
                  <a:pt x="917079" y="1257312"/>
                </a:lnTo>
                <a:lnTo>
                  <a:pt x="986294" y="1261478"/>
                </a:lnTo>
                <a:lnTo>
                  <a:pt x="1058684" y="1269796"/>
                </a:lnTo>
                <a:lnTo>
                  <a:pt x="1133690" y="1282928"/>
                </a:lnTo>
                <a:lnTo>
                  <a:pt x="1210703" y="1301521"/>
                </a:lnTo>
                <a:lnTo>
                  <a:pt x="1227467" y="1241221"/>
                </a:lnTo>
                <a:close/>
              </a:path>
              <a:path w="2724150" h="1969134">
                <a:moveTo>
                  <a:pt x="1227467" y="1040409"/>
                </a:moveTo>
                <a:lnTo>
                  <a:pt x="1152080" y="1021981"/>
                </a:lnTo>
                <a:lnTo>
                  <a:pt x="1078661" y="1008519"/>
                </a:lnTo>
                <a:lnTo>
                  <a:pt x="1007668" y="999515"/>
                </a:lnTo>
                <a:lnTo>
                  <a:pt x="939558" y="994397"/>
                </a:lnTo>
                <a:lnTo>
                  <a:pt x="874763" y="992632"/>
                </a:lnTo>
                <a:lnTo>
                  <a:pt x="813752" y="993698"/>
                </a:lnTo>
                <a:lnTo>
                  <a:pt x="756970" y="997026"/>
                </a:lnTo>
                <a:lnTo>
                  <a:pt x="704862" y="1002106"/>
                </a:lnTo>
                <a:lnTo>
                  <a:pt x="657872" y="1008367"/>
                </a:lnTo>
                <a:lnTo>
                  <a:pt x="616458" y="1015288"/>
                </a:lnTo>
                <a:lnTo>
                  <a:pt x="552170" y="1028928"/>
                </a:lnTo>
                <a:lnTo>
                  <a:pt x="508800" y="1040790"/>
                </a:lnTo>
                <a:lnTo>
                  <a:pt x="528002" y="1100366"/>
                </a:lnTo>
                <a:lnTo>
                  <a:pt x="533387" y="1098765"/>
                </a:lnTo>
                <a:lnTo>
                  <a:pt x="547801" y="1094803"/>
                </a:lnTo>
                <a:lnTo>
                  <a:pt x="601345" y="1082433"/>
                </a:lnTo>
                <a:lnTo>
                  <a:pt x="639305" y="1075334"/>
                </a:lnTo>
                <a:lnTo>
                  <a:pt x="683945" y="1068476"/>
                </a:lnTo>
                <a:lnTo>
                  <a:pt x="734669" y="1062532"/>
                </a:lnTo>
                <a:lnTo>
                  <a:pt x="790879" y="1058125"/>
                </a:lnTo>
                <a:lnTo>
                  <a:pt x="852004" y="1055928"/>
                </a:lnTo>
                <a:lnTo>
                  <a:pt x="917460" y="1056589"/>
                </a:lnTo>
                <a:lnTo>
                  <a:pt x="986637" y="1060742"/>
                </a:lnTo>
                <a:lnTo>
                  <a:pt x="1058964" y="1069047"/>
                </a:lnTo>
                <a:lnTo>
                  <a:pt x="1133843" y="1082154"/>
                </a:lnTo>
                <a:lnTo>
                  <a:pt x="1210703" y="1100721"/>
                </a:lnTo>
                <a:lnTo>
                  <a:pt x="1227467" y="1040409"/>
                </a:lnTo>
                <a:close/>
              </a:path>
              <a:path w="2724150" h="1969134">
                <a:moveTo>
                  <a:pt x="1227467" y="838606"/>
                </a:moveTo>
                <a:lnTo>
                  <a:pt x="1152080" y="820178"/>
                </a:lnTo>
                <a:lnTo>
                  <a:pt x="1078661" y="806716"/>
                </a:lnTo>
                <a:lnTo>
                  <a:pt x="1007668" y="797699"/>
                </a:lnTo>
                <a:lnTo>
                  <a:pt x="939558" y="792581"/>
                </a:lnTo>
                <a:lnTo>
                  <a:pt x="874763" y="790816"/>
                </a:lnTo>
                <a:lnTo>
                  <a:pt x="813752" y="791883"/>
                </a:lnTo>
                <a:lnTo>
                  <a:pt x="756970" y="795210"/>
                </a:lnTo>
                <a:lnTo>
                  <a:pt x="704862" y="800277"/>
                </a:lnTo>
                <a:lnTo>
                  <a:pt x="657872" y="806551"/>
                </a:lnTo>
                <a:lnTo>
                  <a:pt x="616458" y="813473"/>
                </a:lnTo>
                <a:lnTo>
                  <a:pt x="552170" y="827112"/>
                </a:lnTo>
                <a:lnTo>
                  <a:pt x="508800" y="838962"/>
                </a:lnTo>
                <a:lnTo>
                  <a:pt x="528015" y="898550"/>
                </a:lnTo>
                <a:lnTo>
                  <a:pt x="533387" y="896937"/>
                </a:lnTo>
                <a:lnTo>
                  <a:pt x="547763" y="892962"/>
                </a:lnTo>
                <a:lnTo>
                  <a:pt x="601205" y="880579"/>
                </a:lnTo>
                <a:lnTo>
                  <a:pt x="639102" y="873467"/>
                </a:lnTo>
                <a:lnTo>
                  <a:pt x="683679" y="866597"/>
                </a:lnTo>
                <a:lnTo>
                  <a:pt x="734339" y="860640"/>
                </a:lnTo>
                <a:lnTo>
                  <a:pt x="790524" y="856234"/>
                </a:lnTo>
                <a:lnTo>
                  <a:pt x="851623" y="854024"/>
                </a:lnTo>
                <a:lnTo>
                  <a:pt x="917079" y="854684"/>
                </a:lnTo>
                <a:lnTo>
                  <a:pt x="986294" y="858850"/>
                </a:lnTo>
                <a:lnTo>
                  <a:pt x="1058684" y="867181"/>
                </a:lnTo>
                <a:lnTo>
                  <a:pt x="1133690" y="880313"/>
                </a:lnTo>
                <a:lnTo>
                  <a:pt x="1210703" y="898918"/>
                </a:lnTo>
                <a:lnTo>
                  <a:pt x="1227467" y="838606"/>
                </a:lnTo>
                <a:close/>
              </a:path>
              <a:path w="2724150" h="1969134">
                <a:moveTo>
                  <a:pt x="1227467" y="620102"/>
                </a:moveTo>
                <a:lnTo>
                  <a:pt x="1152080" y="601662"/>
                </a:lnTo>
                <a:lnTo>
                  <a:pt x="1078661" y="588213"/>
                </a:lnTo>
                <a:lnTo>
                  <a:pt x="1007668" y="579196"/>
                </a:lnTo>
                <a:lnTo>
                  <a:pt x="939558" y="574078"/>
                </a:lnTo>
                <a:lnTo>
                  <a:pt x="874763" y="572312"/>
                </a:lnTo>
                <a:lnTo>
                  <a:pt x="813752" y="573366"/>
                </a:lnTo>
                <a:lnTo>
                  <a:pt x="756970" y="576707"/>
                </a:lnTo>
                <a:lnTo>
                  <a:pt x="704862" y="581774"/>
                </a:lnTo>
                <a:lnTo>
                  <a:pt x="657872" y="588048"/>
                </a:lnTo>
                <a:lnTo>
                  <a:pt x="616458" y="594969"/>
                </a:lnTo>
                <a:lnTo>
                  <a:pt x="552170" y="608609"/>
                </a:lnTo>
                <a:lnTo>
                  <a:pt x="508800" y="620483"/>
                </a:lnTo>
                <a:lnTo>
                  <a:pt x="528015" y="680034"/>
                </a:lnTo>
                <a:lnTo>
                  <a:pt x="533387" y="678434"/>
                </a:lnTo>
                <a:lnTo>
                  <a:pt x="547763" y="674471"/>
                </a:lnTo>
                <a:lnTo>
                  <a:pt x="601205" y="662089"/>
                </a:lnTo>
                <a:lnTo>
                  <a:pt x="639102" y="654964"/>
                </a:lnTo>
                <a:lnTo>
                  <a:pt x="683679" y="648106"/>
                </a:lnTo>
                <a:lnTo>
                  <a:pt x="734339" y="642137"/>
                </a:lnTo>
                <a:lnTo>
                  <a:pt x="790524" y="637730"/>
                </a:lnTo>
                <a:lnTo>
                  <a:pt x="851623" y="635533"/>
                </a:lnTo>
                <a:lnTo>
                  <a:pt x="917079" y="636181"/>
                </a:lnTo>
                <a:lnTo>
                  <a:pt x="986294" y="640346"/>
                </a:lnTo>
                <a:lnTo>
                  <a:pt x="1058684" y="648677"/>
                </a:lnTo>
                <a:lnTo>
                  <a:pt x="1133690" y="661809"/>
                </a:lnTo>
                <a:lnTo>
                  <a:pt x="1210703" y="680415"/>
                </a:lnTo>
                <a:lnTo>
                  <a:pt x="1227467" y="620102"/>
                </a:lnTo>
                <a:close/>
              </a:path>
              <a:path w="2724150" h="1969134">
                <a:moveTo>
                  <a:pt x="1227467" y="418299"/>
                </a:moveTo>
                <a:lnTo>
                  <a:pt x="1152080" y="399872"/>
                </a:lnTo>
                <a:lnTo>
                  <a:pt x="1078661" y="386422"/>
                </a:lnTo>
                <a:lnTo>
                  <a:pt x="1007668" y="377405"/>
                </a:lnTo>
                <a:lnTo>
                  <a:pt x="939558" y="372287"/>
                </a:lnTo>
                <a:lnTo>
                  <a:pt x="874763" y="370535"/>
                </a:lnTo>
                <a:lnTo>
                  <a:pt x="813752" y="371589"/>
                </a:lnTo>
                <a:lnTo>
                  <a:pt x="756970" y="374929"/>
                </a:lnTo>
                <a:lnTo>
                  <a:pt x="704862" y="379996"/>
                </a:lnTo>
                <a:lnTo>
                  <a:pt x="657872" y="386270"/>
                </a:lnTo>
                <a:lnTo>
                  <a:pt x="616458" y="393192"/>
                </a:lnTo>
                <a:lnTo>
                  <a:pt x="552170" y="406831"/>
                </a:lnTo>
                <a:lnTo>
                  <a:pt x="508800" y="418680"/>
                </a:lnTo>
                <a:lnTo>
                  <a:pt x="528002" y="478269"/>
                </a:lnTo>
                <a:lnTo>
                  <a:pt x="533387" y="476656"/>
                </a:lnTo>
                <a:lnTo>
                  <a:pt x="547801" y="472694"/>
                </a:lnTo>
                <a:lnTo>
                  <a:pt x="601345" y="460336"/>
                </a:lnTo>
                <a:lnTo>
                  <a:pt x="639305" y="453237"/>
                </a:lnTo>
                <a:lnTo>
                  <a:pt x="683945" y="446379"/>
                </a:lnTo>
                <a:lnTo>
                  <a:pt x="734669" y="440436"/>
                </a:lnTo>
                <a:lnTo>
                  <a:pt x="790879" y="436029"/>
                </a:lnTo>
                <a:lnTo>
                  <a:pt x="852004" y="433832"/>
                </a:lnTo>
                <a:lnTo>
                  <a:pt x="917460" y="434492"/>
                </a:lnTo>
                <a:lnTo>
                  <a:pt x="986637" y="438645"/>
                </a:lnTo>
                <a:lnTo>
                  <a:pt x="1058964" y="446951"/>
                </a:lnTo>
                <a:lnTo>
                  <a:pt x="1133843" y="460057"/>
                </a:lnTo>
                <a:lnTo>
                  <a:pt x="1210703" y="478612"/>
                </a:lnTo>
                <a:lnTo>
                  <a:pt x="1227467" y="418299"/>
                </a:lnTo>
                <a:close/>
              </a:path>
              <a:path w="2724150" h="1969134">
                <a:moveTo>
                  <a:pt x="1341081" y="1695577"/>
                </a:moveTo>
                <a:lnTo>
                  <a:pt x="1333182" y="1689430"/>
                </a:lnTo>
                <a:lnTo>
                  <a:pt x="1299946" y="1666074"/>
                </a:lnTo>
                <a:lnTo>
                  <a:pt x="1299946" y="1715744"/>
                </a:lnTo>
                <a:lnTo>
                  <a:pt x="1299946" y="1844852"/>
                </a:lnTo>
                <a:lnTo>
                  <a:pt x="124117" y="1844852"/>
                </a:lnTo>
                <a:lnTo>
                  <a:pt x="124117" y="394881"/>
                </a:lnTo>
                <a:lnTo>
                  <a:pt x="313461" y="394881"/>
                </a:lnTo>
                <a:lnTo>
                  <a:pt x="313486" y="1780489"/>
                </a:lnTo>
                <a:lnTo>
                  <a:pt x="400329" y="1742706"/>
                </a:lnTo>
                <a:lnTo>
                  <a:pt x="407758" y="1739595"/>
                </a:lnTo>
                <a:lnTo>
                  <a:pt x="427710" y="1731657"/>
                </a:lnTo>
                <a:lnTo>
                  <a:pt x="458876" y="1719961"/>
                </a:lnTo>
                <a:lnTo>
                  <a:pt x="465099" y="1717789"/>
                </a:lnTo>
                <a:lnTo>
                  <a:pt x="499999" y="1705610"/>
                </a:lnTo>
                <a:lnTo>
                  <a:pt x="549783" y="1689658"/>
                </a:lnTo>
                <a:lnTo>
                  <a:pt x="606945" y="1673199"/>
                </a:lnTo>
                <a:lnTo>
                  <a:pt x="670217" y="1657299"/>
                </a:lnTo>
                <a:lnTo>
                  <a:pt x="738301" y="1643062"/>
                </a:lnTo>
                <a:lnTo>
                  <a:pt x="809942" y="1631556"/>
                </a:lnTo>
                <a:lnTo>
                  <a:pt x="883843" y="1623860"/>
                </a:lnTo>
                <a:lnTo>
                  <a:pt x="958723" y="1621053"/>
                </a:lnTo>
                <a:lnTo>
                  <a:pt x="1017841" y="1622996"/>
                </a:lnTo>
                <a:lnTo>
                  <a:pt x="1073594" y="1628825"/>
                </a:lnTo>
                <a:lnTo>
                  <a:pt x="1125918" y="1638528"/>
                </a:lnTo>
                <a:lnTo>
                  <a:pt x="1174762" y="1652092"/>
                </a:lnTo>
                <a:lnTo>
                  <a:pt x="1220089" y="1669478"/>
                </a:lnTo>
                <a:lnTo>
                  <a:pt x="1261833" y="1690700"/>
                </a:lnTo>
                <a:lnTo>
                  <a:pt x="1299946" y="1715744"/>
                </a:lnTo>
                <a:lnTo>
                  <a:pt x="1299946" y="1666074"/>
                </a:lnTo>
                <a:lnTo>
                  <a:pt x="1257414" y="1641690"/>
                </a:lnTo>
                <a:lnTo>
                  <a:pt x="1214970" y="1622894"/>
                </a:lnTo>
                <a:lnTo>
                  <a:pt x="1169543" y="1607477"/>
                </a:lnTo>
                <a:lnTo>
                  <a:pt x="1121156" y="1595475"/>
                </a:lnTo>
                <a:lnTo>
                  <a:pt x="1069860" y="1586877"/>
                </a:lnTo>
                <a:lnTo>
                  <a:pt x="1015707" y="1581721"/>
                </a:lnTo>
                <a:lnTo>
                  <a:pt x="958723" y="1579994"/>
                </a:lnTo>
                <a:lnTo>
                  <a:pt x="887818" y="1582432"/>
                </a:lnTo>
                <a:lnTo>
                  <a:pt x="817753" y="1589176"/>
                </a:lnTo>
                <a:lnTo>
                  <a:pt x="749515" y="1599361"/>
                </a:lnTo>
                <a:lnTo>
                  <a:pt x="684123" y="1612138"/>
                </a:lnTo>
                <a:lnTo>
                  <a:pt x="622592" y="1626654"/>
                </a:lnTo>
                <a:lnTo>
                  <a:pt x="565899" y="1642059"/>
                </a:lnTo>
                <a:lnTo>
                  <a:pt x="515073" y="1657489"/>
                </a:lnTo>
                <a:lnTo>
                  <a:pt x="471093" y="1672082"/>
                </a:lnTo>
                <a:lnTo>
                  <a:pt x="434987" y="1684985"/>
                </a:lnTo>
                <a:lnTo>
                  <a:pt x="390372" y="1702320"/>
                </a:lnTo>
                <a:lnTo>
                  <a:pt x="354622" y="1717789"/>
                </a:lnTo>
                <a:lnTo>
                  <a:pt x="354584" y="394881"/>
                </a:lnTo>
                <a:lnTo>
                  <a:pt x="354584" y="353822"/>
                </a:lnTo>
                <a:lnTo>
                  <a:pt x="82994" y="353822"/>
                </a:lnTo>
                <a:lnTo>
                  <a:pt x="82994" y="1885911"/>
                </a:lnTo>
                <a:lnTo>
                  <a:pt x="1341081" y="1885911"/>
                </a:lnTo>
                <a:lnTo>
                  <a:pt x="1341081" y="1844852"/>
                </a:lnTo>
                <a:lnTo>
                  <a:pt x="1341081" y="1695577"/>
                </a:lnTo>
                <a:close/>
              </a:path>
              <a:path w="2724150" h="1969134">
                <a:moveTo>
                  <a:pt x="1341081" y="187871"/>
                </a:moveTo>
                <a:lnTo>
                  <a:pt x="1330452" y="182029"/>
                </a:lnTo>
                <a:lnTo>
                  <a:pt x="1308887" y="170764"/>
                </a:lnTo>
                <a:lnTo>
                  <a:pt x="1299946" y="166598"/>
                </a:lnTo>
                <a:lnTo>
                  <a:pt x="1299946" y="212280"/>
                </a:lnTo>
                <a:lnTo>
                  <a:pt x="1299946" y="1570202"/>
                </a:lnTo>
                <a:lnTo>
                  <a:pt x="1258252" y="1550898"/>
                </a:lnTo>
                <a:lnTo>
                  <a:pt x="1214120" y="1534515"/>
                </a:lnTo>
                <a:lnTo>
                  <a:pt x="1167625" y="1521091"/>
                </a:lnTo>
                <a:lnTo>
                  <a:pt x="1118793" y="1510639"/>
                </a:lnTo>
                <a:lnTo>
                  <a:pt x="1067663" y="1503146"/>
                </a:lnTo>
                <a:lnTo>
                  <a:pt x="1014298" y="1498650"/>
                </a:lnTo>
                <a:lnTo>
                  <a:pt x="958723" y="1497152"/>
                </a:lnTo>
                <a:lnTo>
                  <a:pt x="902944" y="1498523"/>
                </a:lnTo>
                <a:lnTo>
                  <a:pt x="847775" y="1502422"/>
                </a:lnTo>
                <a:lnTo>
                  <a:pt x="793572" y="1508518"/>
                </a:lnTo>
                <a:lnTo>
                  <a:pt x="740689" y="1516468"/>
                </a:lnTo>
                <a:lnTo>
                  <a:pt x="689483" y="1525943"/>
                </a:lnTo>
                <a:lnTo>
                  <a:pt x="640308" y="1536585"/>
                </a:lnTo>
                <a:lnTo>
                  <a:pt x="593547" y="1548066"/>
                </a:lnTo>
                <a:lnTo>
                  <a:pt x="549529" y="1560068"/>
                </a:lnTo>
                <a:lnTo>
                  <a:pt x="508622" y="1572221"/>
                </a:lnTo>
                <a:lnTo>
                  <a:pt x="471182" y="1584223"/>
                </a:lnTo>
                <a:lnTo>
                  <a:pt x="437565" y="1595716"/>
                </a:lnTo>
                <a:lnTo>
                  <a:pt x="437565" y="218059"/>
                </a:lnTo>
                <a:lnTo>
                  <a:pt x="490347" y="198361"/>
                </a:lnTo>
                <a:lnTo>
                  <a:pt x="542912" y="180962"/>
                </a:lnTo>
                <a:lnTo>
                  <a:pt x="595223" y="165862"/>
                </a:lnTo>
                <a:lnTo>
                  <a:pt x="647230" y="153060"/>
                </a:lnTo>
                <a:lnTo>
                  <a:pt x="698919" y="142570"/>
                </a:lnTo>
                <a:lnTo>
                  <a:pt x="750239" y="134404"/>
                </a:lnTo>
                <a:lnTo>
                  <a:pt x="801166" y="128562"/>
                </a:lnTo>
                <a:lnTo>
                  <a:pt x="851662" y="125044"/>
                </a:lnTo>
                <a:lnTo>
                  <a:pt x="901700" y="123875"/>
                </a:lnTo>
                <a:lnTo>
                  <a:pt x="974293" y="126428"/>
                </a:lnTo>
                <a:lnTo>
                  <a:pt x="1040726" y="133400"/>
                </a:lnTo>
                <a:lnTo>
                  <a:pt x="1100823" y="143802"/>
                </a:lnTo>
                <a:lnTo>
                  <a:pt x="1154417" y="156629"/>
                </a:lnTo>
                <a:lnTo>
                  <a:pt x="1201293" y="170891"/>
                </a:lnTo>
                <a:lnTo>
                  <a:pt x="1241298" y="185585"/>
                </a:lnTo>
                <a:lnTo>
                  <a:pt x="1299946" y="212280"/>
                </a:lnTo>
                <a:lnTo>
                  <a:pt x="1299946" y="166598"/>
                </a:lnTo>
                <a:lnTo>
                  <a:pt x="1280388" y="157467"/>
                </a:lnTo>
                <a:lnTo>
                  <a:pt x="1245146" y="143040"/>
                </a:lnTo>
                <a:lnTo>
                  <a:pt x="1203312" y="128371"/>
                </a:lnTo>
                <a:lnTo>
                  <a:pt x="1187831" y="123875"/>
                </a:lnTo>
                <a:lnTo>
                  <a:pt x="1155077" y="114363"/>
                </a:lnTo>
                <a:lnTo>
                  <a:pt x="1100632" y="101904"/>
                </a:lnTo>
                <a:lnTo>
                  <a:pt x="1040130" y="91897"/>
                </a:lnTo>
                <a:lnTo>
                  <a:pt x="973759" y="85229"/>
                </a:lnTo>
                <a:lnTo>
                  <a:pt x="901700" y="82816"/>
                </a:lnTo>
                <a:lnTo>
                  <a:pt x="853871" y="83845"/>
                </a:lnTo>
                <a:lnTo>
                  <a:pt x="805675" y="86944"/>
                </a:lnTo>
                <a:lnTo>
                  <a:pt x="757097" y="92087"/>
                </a:lnTo>
                <a:lnTo>
                  <a:pt x="708202" y="99275"/>
                </a:lnTo>
                <a:lnTo>
                  <a:pt x="658990" y="108521"/>
                </a:lnTo>
                <a:lnTo>
                  <a:pt x="609498" y="119786"/>
                </a:lnTo>
                <a:lnTo>
                  <a:pt x="559752" y="133096"/>
                </a:lnTo>
                <a:lnTo>
                  <a:pt x="509790" y="148424"/>
                </a:lnTo>
                <a:lnTo>
                  <a:pt x="459625" y="165760"/>
                </a:lnTo>
                <a:lnTo>
                  <a:pt x="409295" y="185127"/>
                </a:lnTo>
                <a:lnTo>
                  <a:pt x="396443" y="190309"/>
                </a:lnTo>
                <a:lnTo>
                  <a:pt x="396443" y="1654492"/>
                </a:lnTo>
                <a:lnTo>
                  <a:pt x="424154" y="1644205"/>
                </a:lnTo>
                <a:lnTo>
                  <a:pt x="455803" y="1632813"/>
                </a:lnTo>
                <a:lnTo>
                  <a:pt x="492201" y="1620507"/>
                </a:lnTo>
                <a:lnTo>
                  <a:pt x="532879" y="1607718"/>
                </a:lnTo>
                <a:lnTo>
                  <a:pt x="574446" y="1595716"/>
                </a:lnTo>
                <a:lnTo>
                  <a:pt x="577405" y="1594853"/>
                </a:lnTo>
                <a:lnTo>
                  <a:pt x="625322" y="1582343"/>
                </a:lnTo>
                <a:lnTo>
                  <a:pt x="676173" y="1570609"/>
                </a:lnTo>
                <a:lnTo>
                  <a:pt x="729500" y="1560068"/>
                </a:lnTo>
                <a:lnTo>
                  <a:pt x="784885" y="1551139"/>
                </a:lnTo>
                <a:lnTo>
                  <a:pt x="841844" y="1544231"/>
                </a:lnTo>
                <a:lnTo>
                  <a:pt x="899947" y="1539786"/>
                </a:lnTo>
                <a:lnTo>
                  <a:pt x="958723" y="1538211"/>
                </a:lnTo>
                <a:lnTo>
                  <a:pt x="1017206" y="1539951"/>
                </a:lnTo>
                <a:lnTo>
                  <a:pt x="1073023" y="1545158"/>
                </a:lnTo>
                <a:lnTo>
                  <a:pt x="1126096" y="1553819"/>
                </a:lnTo>
                <a:lnTo>
                  <a:pt x="1176375" y="1565922"/>
                </a:lnTo>
                <a:lnTo>
                  <a:pt x="1223822" y="1581442"/>
                </a:lnTo>
                <a:lnTo>
                  <a:pt x="1268349" y="1600377"/>
                </a:lnTo>
                <a:lnTo>
                  <a:pt x="1309916" y="1622704"/>
                </a:lnTo>
                <a:lnTo>
                  <a:pt x="1341081" y="1641398"/>
                </a:lnTo>
                <a:lnTo>
                  <a:pt x="1341081" y="1570202"/>
                </a:lnTo>
                <a:lnTo>
                  <a:pt x="1341081" y="187871"/>
                </a:lnTo>
                <a:close/>
              </a:path>
              <a:path w="2724150" h="1969134">
                <a:moveTo>
                  <a:pt x="2227770" y="1232369"/>
                </a:moveTo>
                <a:lnTo>
                  <a:pt x="2152383" y="1213942"/>
                </a:lnTo>
                <a:lnTo>
                  <a:pt x="2078964" y="1200492"/>
                </a:lnTo>
                <a:lnTo>
                  <a:pt x="2007984" y="1191475"/>
                </a:lnTo>
                <a:lnTo>
                  <a:pt x="1939861" y="1186357"/>
                </a:lnTo>
                <a:lnTo>
                  <a:pt x="1875078" y="1184605"/>
                </a:lnTo>
                <a:lnTo>
                  <a:pt x="1814068" y="1185659"/>
                </a:lnTo>
                <a:lnTo>
                  <a:pt x="1757286" y="1188999"/>
                </a:lnTo>
                <a:lnTo>
                  <a:pt x="1705165" y="1194066"/>
                </a:lnTo>
                <a:lnTo>
                  <a:pt x="1658188" y="1200327"/>
                </a:lnTo>
                <a:lnTo>
                  <a:pt x="1616773" y="1207249"/>
                </a:lnTo>
                <a:lnTo>
                  <a:pt x="1552486" y="1220889"/>
                </a:lnTo>
                <a:lnTo>
                  <a:pt x="1509102" y="1232750"/>
                </a:lnTo>
                <a:lnTo>
                  <a:pt x="1528330" y="1292339"/>
                </a:lnTo>
                <a:lnTo>
                  <a:pt x="1533702" y="1290726"/>
                </a:lnTo>
                <a:lnTo>
                  <a:pt x="1548079" y="1286751"/>
                </a:lnTo>
                <a:lnTo>
                  <a:pt x="1601520" y="1274368"/>
                </a:lnTo>
                <a:lnTo>
                  <a:pt x="1639404" y="1267244"/>
                </a:lnTo>
                <a:lnTo>
                  <a:pt x="1683981" y="1260373"/>
                </a:lnTo>
                <a:lnTo>
                  <a:pt x="1734642" y="1254417"/>
                </a:lnTo>
                <a:lnTo>
                  <a:pt x="1790814" y="1250010"/>
                </a:lnTo>
                <a:lnTo>
                  <a:pt x="1851926" y="1247800"/>
                </a:lnTo>
                <a:lnTo>
                  <a:pt x="1917369" y="1248460"/>
                </a:lnTo>
                <a:lnTo>
                  <a:pt x="1986597" y="1252626"/>
                </a:lnTo>
                <a:lnTo>
                  <a:pt x="2058987" y="1260957"/>
                </a:lnTo>
                <a:lnTo>
                  <a:pt x="2133993" y="1274102"/>
                </a:lnTo>
                <a:lnTo>
                  <a:pt x="2211006" y="1292707"/>
                </a:lnTo>
                <a:lnTo>
                  <a:pt x="2227770" y="1232369"/>
                </a:lnTo>
                <a:close/>
              </a:path>
              <a:path w="2724150" h="1969134">
                <a:moveTo>
                  <a:pt x="2227770" y="1031557"/>
                </a:moveTo>
                <a:lnTo>
                  <a:pt x="2152383" y="1013117"/>
                </a:lnTo>
                <a:lnTo>
                  <a:pt x="2078964" y="999667"/>
                </a:lnTo>
                <a:lnTo>
                  <a:pt x="2007984" y="990650"/>
                </a:lnTo>
                <a:lnTo>
                  <a:pt x="1939861" y="985532"/>
                </a:lnTo>
                <a:lnTo>
                  <a:pt x="1875078" y="983780"/>
                </a:lnTo>
                <a:lnTo>
                  <a:pt x="1814068" y="984834"/>
                </a:lnTo>
                <a:lnTo>
                  <a:pt x="1757286" y="988174"/>
                </a:lnTo>
                <a:lnTo>
                  <a:pt x="1705165" y="993241"/>
                </a:lnTo>
                <a:lnTo>
                  <a:pt x="1658188" y="999515"/>
                </a:lnTo>
                <a:lnTo>
                  <a:pt x="1616773" y="1006436"/>
                </a:lnTo>
                <a:lnTo>
                  <a:pt x="1552486" y="1020076"/>
                </a:lnTo>
                <a:lnTo>
                  <a:pt x="1509102" y="1031938"/>
                </a:lnTo>
                <a:lnTo>
                  <a:pt x="1528330" y="1091526"/>
                </a:lnTo>
                <a:lnTo>
                  <a:pt x="1533702" y="1089914"/>
                </a:lnTo>
                <a:lnTo>
                  <a:pt x="1548079" y="1085938"/>
                </a:lnTo>
                <a:lnTo>
                  <a:pt x="1601520" y="1073556"/>
                </a:lnTo>
                <a:lnTo>
                  <a:pt x="1639404" y="1066431"/>
                </a:lnTo>
                <a:lnTo>
                  <a:pt x="1683981" y="1059561"/>
                </a:lnTo>
                <a:lnTo>
                  <a:pt x="1734642" y="1053604"/>
                </a:lnTo>
                <a:lnTo>
                  <a:pt x="1790814" y="1049185"/>
                </a:lnTo>
                <a:lnTo>
                  <a:pt x="1851926" y="1046988"/>
                </a:lnTo>
                <a:lnTo>
                  <a:pt x="1917369" y="1047635"/>
                </a:lnTo>
                <a:lnTo>
                  <a:pt x="1986597" y="1051801"/>
                </a:lnTo>
                <a:lnTo>
                  <a:pt x="2058987" y="1060132"/>
                </a:lnTo>
                <a:lnTo>
                  <a:pt x="2133993" y="1073264"/>
                </a:lnTo>
                <a:lnTo>
                  <a:pt x="2211006" y="1091869"/>
                </a:lnTo>
                <a:lnTo>
                  <a:pt x="2227770" y="1031557"/>
                </a:lnTo>
                <a:close/>
              </a:path>
              <a:path w="2724150" h="1969134">
                <a:moveTo>
                  <a:pt x="2227770" y="829767"/>
                </a:moveTo>
                <a:lnTo>
                  <a:pt x="2152383" y="811326"/>
                </a:lnTo>
                <a:lnTo>
                  <a:pt x="2078964" y="797864"/>
                </a:lnTo>
                <a:lnTo>
                  <a:pt x="2007984" y="788847"/>
                </a:lnTo>
                <a:lnTo>
                  <a:pt x="1939861" y="783742"/>
                </a:lnTo>
                <a:lnTo>
                  <a:pt x="1875078" y="781977"/>
                </a:lnTo>
                <a:lnTo>
                  <a:pt x="1814068" y="783043"/>
                </a:lnTo>
                <a:lnTo>
                  <a:pt x="1757286" y="786371"/>
                </a:lnTo>
                <a:lnTo>
                  <a:pt x="1705165" y="791451"/>
                </a:lnTo>
                <a:lnTo>
                  <a:pt x="1658188" y="797712"/>
                </a:lnTo>
                <a:lnTo>
                  <a:pt x="1616773" y="804633"/>
                </a:lnTo>
                <a:lnTo>
                  <a:pt x="1552486" y="818286"/>
                </a:lnTo>
                <a:lnTo>
                  <a:pt x="1509102" y="830135"/>
                </a:lnTo>
                <a:lnTo>
                  <a:pt x="1528330" y="889698"/>
                </a:lnTo>
                <a:lnTo>
                  <a:pt x="1533702" y="888085"/>
                </a:lnTo>
                <a:lnTo>
                  <a:pt x="1548079" y="884123"/>
                </a:lnTo>
                <a:lnTo>
                  <a:pt x="1601520" y="871728"/>
                </a:lnTo>
                <a:lnTo>
                  <a:pt x="1639404" y="864616"/>
                </a:lnTo>
                <a:lnTo>
                  <a:pt x="1683981" y="857745"/>
                </a:lnTo>
                <a:lnTo>
                  <a:pt x="1734642" y="851789"/>
                </a:lnTo>
                <a:lnTo>
                  <a:pt x="1790814" y="847382"/>
                </a:lnTo>
                <a:lnTo>
                  <a:pt x="1851926" y="845185"/>
                </a:lnTo>
                <a:lnTo>
                  <a:pt x="1917369" y="845832"/>
                </a:lnTo>
                <a:lnTo>
                  <a:pt x="1986597" y="849998"/>
                </a:lnTo>
                <a:lnTo>
                  <a:pt x="2058987" y="858329"/>
                </a:lnTo>
                <a:lnTo>
                  <a:pt x="2133993" y="871461"/>
                </a:lnTo>
                <a:lnTo>
                  <a:pt x="2211006" y="890066"/>
                </a:lnTo>
                <a:lnTo>
                  <a:pt x="2227770" y="829767"/>
                </a:lnTo>
                <a:close/>
              </a:path>
              <a:path w="2724150" h="1969134">
                <a:moveTo>
                  <a:pt x="2227770" y="611251"/>
                </a:moveTo>
                <a:lnTo>
                  <a:pt x="2152383" y="592823"/>
                </a:lnTo>
                <a:lnTo>
                  <a:pt x="2078964" y="579374"/>
                </a:lnTo>
                <a:lnTo>
                  <a:pt x="2007984" y="570357"/>
                </a:lnTo>
                <a:lnTo>
                  <a:pt x="1939861" y="565238"/>
                </a:lnTo>
                <a:lnTo>
                  <a:pt x="1875078" y="563486"/>
                </a:lnTo>
                <a:lnTo>
                  <a:pt x="1814068" y="564540"/>
                </a:lnTo>
                <a:lnTo>
                  <a:pt x="1757286" y="567880"/>
                </a:lnTo>
                <a:lnTo>
                  <a:pt x="1705165" y="572947"/>
                </a:lnTo>
                <a:lnTo>
                  <a:pt x="1658188" y="579221"/>
                </a:lnTo>
                <a:lnTo>
                  <a:pt x="1616773" y="586130"/>
                </a:lnTo>
                <a:lnTo>
                  <a:pt x="1552486" y="599782"/>
                </a:lnTo>
                <a:lnTo>
                  <a:pt x="1509102" y="611632"/>
                </a:lnTo>
                <a:lnTo>
                  <a:pt x="1528305" y="671220"/>
                </a:lnTo>
                <a:lnTo>
                  <a:pt x="1533690" y="669607"/>
                </a:lnTo>
                <a:lnTo>
                  <a:pt x="1548104" y="665645"/>
                </a:lnTo>
                <a:lnTo>
                  <a:pt x="1601647" y="653288"/>
                </a:lnTo>
                <a:lnTo>
                  <a:pt x="1639608" y="646188"/>
                </a:lnTo>
                <a:lnTo>
                  <a:pt x="1684248" y="639330"/>
                </a:lnTo>
                <a:lnTo>
                  <a:pt x="1734959" y="633387"/>
                </a:lnTo>
                <a:lnTo>
                  <a:pt x="1791182" y="628992"/>
                </a:lnTo>
                <a:lnTo>
                  <a:pt x="1852307" y="626795"/>
                </a:lnTo>
                <a:lnTo>
                  <a:pt x="1917750" y="627443"/>
                </a:lnTo>
                <a:lnTo>
                  <a:pt x="1986940" y="631596"/>
                </a:lnTo>
                <a:lnTo>
                  <a:pt x="2059266" y="639902"/>
                </a:lnTo>
                <a:lnTo>
                  <a:pt x="2134158" y="653008"/>
                </a:lnTo>
                <a:lnTo>
                  <a:pt x="2211006" y="671563"/>
                </a:lnTo>
                <a:lnTo>
                  <a:pt x="2227770" y="611251"/>
                </a:lnTo>
                <a:close/>
              </a:path>
              <a:path w="2724150" h="1969134">
                <a:moveTo>
                  <a:pt x="2227770" y="409460"/>
                </a:moveTo>
                <a:lnTo>
                  <a:pt x="2152383" y="391020"/>
                </a:lnTo>
                <a:lnTo>
                  <a:pt x="2078964" y="377571"/>
                </a:lnTo>
                <a:lnTo>
                  <a:pt x="2007984" y="368554"/>
                </a:lnTo>
                <a:lnTo>
                  <a:pt x="1939861" y="363448"/>
                </a:lnTo>
                <a:lnTo>
                  <a:pt x="1875078" y="361683"/>
                </a:lnTo>
                <a:lnTo>
                  <a:pt x="1814068" y="362750"/>
                </a:lnTo>
                <a:lnTo>
                  <a:pt x="1757286" y="366077"/>
                </a:lnTo>
                <a:lnTo>
                  <a:pt x="1705165" y="371157"/>
                </a:lnTo>
                <a:lnTo>
                  <a:pt x="1658188" y="377418"/>
                </a:lnTo>
                <a:lnTo>
                  <a:pt x="1616773" y="384340"/>
                </a:lnTo>
                <a:lnTo>
                  <a:pt x="1552486" y="397979"/>
                </a:lnTo>
                <a:lnTo>
                  <a:pt x="1509102" y="409829"/>
                </a:lnTo>
                <a:lnTo>
                  <a:pt x="1528305" y="469417"/>
                </a:lnTo>
                <a:lnTo>
                  <a:pt x="1533690" y="467804"/>
                </a:lnTo>
                <a:lnTo>
                  <a:pt x="1548104" y="463854"/>
                </a:lnTo>
                <a:lnTo>
                  <a:pt x="1601647" y="451485"/>
                </a:lnTo>
                <a:lnTo>
                  <a:pt x="1639608" y="444385"/>
                </a:lnTo>
                <a:lnTo>
                  <a:pt x="1684248" y="437540"/>
                </a:lnTo>
                <a:lnTo>
                  <a:pt x="1734959" y="431584"/>
                </a:lnTo>
                <a:lnTo>
                  <a:pt x="1791182" y="427189"/>
                </a:lnTo>
                <a:lnTo>
                  <a:pt x="1852307" y="424992"/>
                </a:lnTo>
                <a:lnTo>
                  <a:pt x="1917750" y="425640"/>
                </a:lnTo>
                <a:lnTo>
                  <a:pt x="1986940" y="429793"/>
                </a:lnTo>
                <a:lnTo>
                  <a:pt x="2059266" y="438099"/>
                </a:lnTo>
                <a:lnTo>
                  <a:pt x="2134158" y="451205"/>
                </a:lnTo>
                <a:lnTo>
                  <a:pt x="2211006" y="469760"/>
                </a:lnTo>
                <a:lnTo>
                  <a:pt x="2227770" y="409460"/>
                </a:lnTo>
                <a:close/>
              </a:path>
              <a:path w="2724150" h="1969134">
                <a:moveTo>
                  <a:pt x="2327541" y="190309"/>
                </a:moveTo>
                <a:lnTo>
                  <a:pt x="2314689" y="185127"/>
                </a:lnTo>
                <a:lnTo>
                  <a:pt x="2286419" y="174256"/>
                </a:lnTo>
                <a:lnTo>
                  <a:pt x="2286419" y="218059"/>
                </a:lnTo>
                <a:lnTo>
                  <a:pt x="2286419" y="1595716"/>
                </a:lnTo>
                <a:lnTo>
                  <a:pt x="2215362" y="1572221"/>
                </a:lnTo>
                <a:lnTo>
                  <a:pt x="2174468" y="1560068"/>
                </a:lnTo>
                <a:lnTo>
                  <a:pt x="2130437" y="1548066"/>
                </a:lnTo>
                <a:lnTo>
                  <a:pt x="2090293" y="1538211"/>
                </a:lnTo>
                <a:lnTo>
                  <a:pt x="2034501" y="1525943"/>
                </a:lnTo>
                <a:lnTo>
                  <a:pt x="1983295" y="1516468"/>
                </a:lnTo>
                <a:lnTo>
                  <a:pt x="1930412" y="1508518"/>
                </a:lnTo>
                <a:lnTo>
                  <a:pt x="1876209" y="1502422"/>
                </a:lnTo>
                <a:lnTo>
                  <a:pt x="1821027" y="1498523"/>
                </a:lnTo>
                <a:lnTo>
                  <a:pt x="1765261" y="1497152"/>
                </a:lnTo>
                <a:lnTo>
                  <a:pt x="1709674" y="1498650"/>
                </a:lnTo>
                <a:lnTo>
                  <a:pt x="1656295" y="1503146"/>
                </a:lnTo>
                <a:lnTo>
                  <a:pt x="1605178" y="1510639"/>
                </a:lnTo>
                <a:lnTo>
                  <a:pt x="1556334" y="1521091"/>
                </a:lnTo>
                <a:lnTo>
                  <a:pt x="1509839" y="1534515"/>
                </a:lnTo>
                <a:lnTo>
                  <a:pt x="1465719" y="1550898"/>
                </a:lnTo>
                <a:lnTo>
                  <a:pt x="1424038" y="1570202"/>
                </a:lnTo>
                <a:lnTo>
                  <a:pt x="1424038" y="212153"/>
                </a:lnTo>
                <a:lnTo>
                  <a:pt x="1482280" y="185483"/>
                </a:lnTo>
                <a:lnTo>
                  <a:pt x="1522120" y="170815"/>
                </a:lnTo>
                <a:lnTo>
                  <a:pt x="1568894" y="156578"/>
                </a:lnTo>
                <a:lnTo>
                  <a:pt x="1622450" y="143764"/>
                </a:lnTo>
                <a:lnTo>
                  <a:pt x="1682635" y="133375"/>
                </a:lnTo>
                <a:lnTo>
                  <a:pt x="1749285" y="126415"/>
                </a:lnTo>
                <a:lnTo>
                  <a:pt x="1822259" y="123875"/>
                </a:lnTo>
                <a:lnTo>
                  <a:pt x="1872297" y="125044"/>
                </a:lnTo>
                <a:lnTo>
                  <a:pt x="1922805" y="128562"/>
                </a:lnTo>
                <a:lnTo>
                  <a:pt x="1973732" y="134404"/>
                </a:lnTo>
                <a:lnTo>
                  <a:pt x="2025053" y="142570"/>
                </a:lnTo>
                <a:lnTo>
                  <a:pt x="2076742" y="153060"/>
                </a:lnTo>
                <a:lnTo>
                  <a:pt x="2128748" y="165862"/>
                </a:lnTo>
                <a:lnTo>
                  <a:pt x="2181060" y="180962"/>
                </a:lnTo>
                <a:lnTo>
                  <a:pt x="2233625" y="198361"/>
                </a:lnTo>
                <a:lnTo>
                  <a:pt x="2286419" y="218059"/>
                </a:lnTo>
                <a:lnTo>
                  <a:pt x="2286419" y="174256"/>
                </a:lnTo>
                <a:lnTo>
                  <a:pt x="2264359" y="165760"/>
                </a:lnTo>
                <a:lnTo>
                  <a:pt x="2214194" y="148424"/>
                </a:lnTo>
                <a:lnTo>
                  <a:pt x="2164232" y="133096"/>
                </a:lnTo>
                <a:lnTo>
                  <a:pt x="2129764" y="123875"/>
                </a:lnTo>
                <a:lnTo>
                  <a:pt x="2114486" y="119786"/>
                </a:lnTo>
                <a:lnTo>
                  <a:pt x="2064994" y="108521"/>
                </a:lnTo>
                <a:lnTo>
                  <a:pt x="2015782" y="99275"/>
                </a:lnTo>
                <a:lnTo>
                  <a:pt x="1966874" y="92087"/>
                </a:lnTo>
                <a:lnTo>
                  <a:pt x="1918296" y="86944"/>
                </a:lnTo>
                <a:lnTo>
                  <a:pt x="1870087" y="83845"/>
                </a:lnTo>
                <a:lnTo>
                  <a:pt x="1822259" y="82816"/>
                </a:lnTo>
                <a:lnTo>
                  <a:pt x="1749793" y="85229"/>
                </a:lnTo>
                <a:lnTo>
                  <a:pt x="1683169" y="91897"/>
                </a:lnTo>
                <a:lnTo>
                  <a:pt x="1622552" y="101892"/>
                </a:lnTo>
                <a:lnTo>
                  <a:pt x="1568094" y="114350"/>
                </a:lnTo>
                <a:lnTo>
                  <a:pt x="1519936" y="128358"/>
                </a:lnTo>
                <a:lnTo>
                  <a:pt x="1478241" y="143014"/>
                </a:lnTo>
                <a:lnTo>
                  <a:pt x="1414868" y="170713"/>
                </a:lnTo>
                <a:lnTo>
                  <a:pt x="1382903" y="187820"/>
                </a:lnTo>
                <a:lnTo>
                  <a:pt x="1382903" y="1641398"/>
                </a:lnTo>
                <a:lnTo>
                  <a:pt x="1414068" y="1622704"/>
                </a:lnTo>
                <a:lnTo>
                  <a:pt x="1455635" y="1600377"/>
                </a:lnTo>
                <a:lnTo>
                  <a:pt x="1500162" y="1581442"/>
                </a:lnTo>
                <a:lnTo>
                  <a:pt x="1547596" y="1565922"/>
                </a:lnTo>
                <a:lnTo>
                  <a:pt x="1597875" y="1553819"/>
                </a:lnTo>
                <a:lnTo>
                  <a:pt x="1650949" y="1545158"/>
                </a:lnTo>
                <a:lnTo>
                  <a:pt x="1706765" y="1539951"/>
                </a:lnTo>
                <a:lnTo>
                  <a:pt x="1765261" y="1538211"/>
                </a:lnTo>
                <a:lnTo>
                  <a:pt x="1824037" y="1539786"/>
                </a:lnTo>
                <a:lnTo>
                  <a:pt x="1882140" y="1544231"/>
                </a:lnTo>
                <a:lnTo>
                  <a:pt x="1939099" y="1551139"/>
                </a:lnTo>
                <a:lnTo>
                  <a:pt x="1994458" y="1560068"/>
                </a:lnTo>
                <a:lnTo>
                  <a:pt x="2047811" y="1570609"/>
                </a:lnTo>
                <a:lnTo>
                  <a:pt x="2098649" y="1582343"/>
                </a:lnTo>
                <a:lnTo>
                  <a:pt x="2146566" y="1594853"/>
                </a:lnTo>
                <a:lnTo>
                  <a:pt x="2191080" y="1607718"/>
                </a:lnTo>
                <a:lnTo>
                  <a:pt x="2231758" y="1620507"/>
                </a:lnTo>
                <a:lnTo>
                  <a:pt x="2268156" y="1632813"/>
                </a:lnTo>
                <a:lnTo>
                  <a:pt x="2327541" y="1654492"/>
                </a:lnTo>
                <a:lnTo>
                  <a:pt x="2327541" y="1595716"/>
                </a:lnTo>
                <a:lnTo>
                  <a:pt x="2327541" y="190309"/>
                </a:lnTo>
                <a:close/>
              </a:path>
              <a:path w="2724150" h="1969134">
                <a:moveTo>
                  <a:pt x="2641003" y="353822"/>
                </a:moveTo>
                <a:lnTo>
                  <a:pt x="2599867" y="353822"/>
                </a:lnTo>
                <a:lnTo>
                  <a:pt x="2599867" y="394881"/>
                </a:lnTo>
                <a:lnTo>
                  <a:pt x="2599867" y="1844852"/>
                </a:lnTo>
                <a:lnTo>
                  <a:pt x="1424038" y="1844852"/>
                </a:lnTo>
                <a:lnTo>
                  <a:pt x="1424038" y="1715744"/>
                </a:lnTo>
                <a:lnTo>
                  <a:pt x="1462151" y="1690700"/>
                </a:lnTo>
                <a:lnTo>
                  <a:pt x="1503895" y="1669478"/>
                </a:lnTo>
                <a:lnTo>
                  <a:pt x="1549222" y="1652092"/>
                </a:lnTo>
                <a:lnTo>
                  <a:pt x="1598066" y="1638528"/>
                </a:lnTo>
                <a:lnTo>
                  <a:pt x="1650390" y="1628825"/>
                </a:lnTo>
                <a:lnTo>
                  <a:pt x="1706130" y="1622996"/>
                </a:lnTo>
                <a:lnTo>
                  <a:pt x="1765261" y="1621053"/>
                </a:lnTo>
                <a:lnTo>
                  <a:pt x="1840103" y="1623860"/>
                </a:lnTo>
                <a:lnTo>
                  <a:pt x="1913978" y="1631556"/>
                </a:lnTo>
                <a:lnTo>
                  <a:pt x="1985606" y="1643062"/>
                </a:lnTo>
                <a:lnTo>
                  <a:pt x="2053691" y="1657299"/>
                </a:lnTo>
                <a:lnTo>
                  <a:pt x="2116975" y="1673199"/>
                </a:lnTo>
                <a:lnTo>
                  <a:pt x="2174151" y="1689658"/>
                </a:lnTo>
                <a:lnTo>
                  <a:pt x="2223935" y="1705610"/>
                </a:lnTo>
                <a:lnTo>
                  <a:pt x="2265070" y="1719961"/>
                </a:lnTo>
                <a:lnTo>
                  <a:pt x="2316213" y="1739595"/>
                </a:lnTo>
                <a:lnTo>
                  <a:pt x="2410498" y="1780489"/>
                </a:lnTo>
                <a:lnTo>
                  <a:pt x="2410498" y="1717789"/>
                </a:lnTo>
                <a:lnTo>
                  <a:pt x="2410498" y="394881"/>
                </a:lnTo>
                <a:lnTo>
                  <a:pt x="2599867" y="394881"/>
                </a:lnTo>
                <a:lnTo>
                  <a:pt x="2599867" y="353822"/>
                </a:lnTo>
                <a:lnTo>
                  <a:pt x="2369375" y="353822"/>
                </a:lnTo>
                <a:lnTo>
                  <a:pt x="2369375" y="1717789"/>
                </a:lnTo>
                <a:lnTo>
                  <a:pt x="2340076" y="1705038"/>
                </a:lnTo>
                <a:lnTo>
                  <a:pt x="2288933" y="1684985"/>
                </a:lnTo>
                <a:lnTo>
                  <a:pt x="2252802" y="1672082"/>
                </a:lnTo>
                <a:lnTo>
                  <a:pt x="2208809" y="1657489"/>
                </a:lnTo>
                <a:lnTo>
                  <a:pt x="2157946" y="1642059"/>
                </a:lnTo>
                <a:lnTo>
                  <a:pt x="2101240" y="1626654"/>
                </a:lnTo>
                <a:lnTo>
                  <a:pt x="2077478" y="1621053"/>
                </a:lnTo>
                <a:lnTo>
                  <a:pt x="2039696" y="1612138"/>
                </a:lnTo>
                <a:lnTo>
                  <a:pt x="1974316" y="1599361"/>
                </a:lnTo>
                <a:lnTo>
                  <a:pt x="1906117" y="1589176"/>
                </a:lnTo>
                <a:lnTo>
                  <a:pt x="1836089" y="1582432"/>
                </a:lnTo>
                <a:lnTo>
                  <a:pt x="1765261" y="1579994"/>
                </a:lnTo>
                <a:lnTo>
                  <a:pt x="1708264" y="1581721"/>
                </a:lnTo>
                <a:lnTo>
                  <a:pt x="1654098" y="1586877"/>
                </a:lnTo>
                <a:lnTo>
                  <a:pt x="1602803" y="1595475"/>
                </a:lnTo>
                <a:lnTo>
                  <a:pt x="1554416" y="1607477"/>
                </a:lnTo>
                <a:lnTo>
                  <a:pt x="1508988" y="1622894"/>
                </a:lnTo>
                <a:lnTo>
                  <a:pt x="1466532" y="1641690"/>
                </a:lnTo>
                <a:lnTo>
                  <a:pt x="1427124" y="1663877"/>
                </a:lnTo>
                <a:lnTo>
                  <a:pt x="1390777" y="1689430"/>
                </a:lnTo>
                <a:lnTo>
                  <a:pt x="1382903" y="1695577"/>
                </a:lnTo>
                <a:lnTo>
                  <a:pt x="1382903" y="1885911"/>
                </a:lnTo>
                <a:lnTo>
                  <a:pt x="2641003" y="1885911"/>
                </a:lnTo>
                <a:lnTo>
                  <a:pt x="2641003" y="1844852"/>
                </a:lnTo>
                <a:lnTo>
                  <a:pt x="2641003" y="394881"/>
                </a:lnTo>
                <a:lnTo>
                  <a:pt x="2641003" y="353822"/>
                </a:lnTo>
                <a:close/>
              </a:path>
              <a:path w="2724150" h="1969134">
                <a:moveTo>
                  <a:pt x="2723985" y="271005"/>
                </a:moveTo>
                <a:lnTo>
                  <a:pt x="2682849" y="271005"/>
                </a:lnTo>
                <a:lnTo>
                  <a:pt x="2682849" y="312064"/>
                </a:lnTo>
                <a:lnTo>
                  <a:pt x="2682849" y="1927694"/>
                </a:lnTo>
                <a:lnTo>
                  <a:pt x="41135" y="1927694"/>
                </a:lnTo>
                <a:lnTo>
                  <a:pt x="41135" y="312064"/>
                </a:lnTo>
                <a:lnTo>
                  <a:pt x="354584" y="312064"/>
                </a:lnTo>
                <a:lnTo>
                  <a:pt x="354584" y="162648"/>
                </a:lnTo>
                <a:lnTo>
                  <a:pt x="416928" y="137160"/>
                </a:lnTo>
                <a:lnTo>
                  <a:pt x="466382" y="118960"/>
                </a:lnTo>
                <a:lnTo>
                  <a:pt x="515683" y="102666"/>
                </a:lnTo>
                <a:lnTo>
                  <a:pt x="564794" y="88265"/>
                </a:lnTo>
                <a:lnTo>
                  <a:pt x="613714" y="75768"/>
                </a:lnTo>
                <a:lnTo>
                  <a:pt x="662406" y="65189"/>
                </a:lnTo>
                <a:lnTo>
                  <a:pt x="710844" y="56515"/>
                </a:lnTo>
                <a:lnTo>
                  <a:pt x="759015" y="49758"/>
                </a:lnTo>
                <a:lnTo>
                  <a:pt x="806894" y="44932"/>
                </a:lnTo>
                <a:lnTo>
                  <a:pt x="854468" y="42037"/>
                </a:lnTo>
                <a:lnTo>
                  <a:pt x="901700" y="41059"/>
                </a:lnTo>
                <a:lnTo>
                  <a:pt x="977785" y="43624"/>
                </a:lnTo>
                <a:lnTo>
                  <a:pt x="1047737" y="50673"/>
                </a:lnTo>
                <a:lnTo>
                  <a:pt x="1111389" y="61264"/>
                </a:lnTo>
                <a:lnTo>
                  <a:pt x="1168565" y="74447"/>
                </a:lnTo>
                <a:lnTo>
                  <a:pt x="1219136" y="89268"/>
                </a:lnTo>
                <a:lnTo>
                  <a:pt x="1262913" y="104787"/>
                </a:lnTo>
                <a:lnTo>
                  <a:pt x="1299743" y="120053"/>
                </a:lnTo>
                <a:lnTo>
                  <a:pt x="1351927" y="146037"/>
                </a:lnTo>
                <a:lnTo>
                  <a:pt x="1361998" y="151676"/>
                </a:lnTo>
                <a:lnTo>
                  <a:pt x="1372057" y="146037"/>
                </a:lnTo>
                <a:lnTo>
                  <a:pt x="1424241" y="120053"/>
                </a:lnTo>
                <a:lnTo>
                  <a:pt x="1461211" y="104736"/>
                </a:lnTo>
                <a:lnTo>
                  <a:pt x="1504835" y="89268"/>
                </a:lnTo>
                <a:lnTo>
                  <a:pt x="1555394" y="74447"/>
                </a:lnTo>
                <a:lnTo>
                  <a:pt x="1612582" y="61264"/>
                </a:lnTo>
                <a:lnTo>
                  <a:pt x="1676222" y="50673"/>
                </a:lnTo>
                <a:lnTo>
                  <a:pt x="1746173" y="43624"/>
                </a:lnTo>
                <a:lnTo>
                  <a:pt x="1822259" y="41059"/>
                </a:lnTo>
                <a:lnTo>
                  <a:pt x="1869490" y="42037"/>
                </a:lnTo>
                <a:lnTo>
                  <a:pt x="1917052" y="44932"/>
                </a:lnTo>
                <a:lnTo>
                  <a:pt x="1964931" y="49758"/>
                </a:lnTo>
                <a:lnTo>
                  <a:pt x="2013115" y="56515"/>
                </a:lnTo>
                <a:lnTo>
                  <a:pt x="2061552" y="65189"/>
                </a:lnTo>
                <a:lnTo>
                  <a:pt x="2110244" y="75768"/>
                </a:lnTo>
                <a:lnTo>
                  <a:pt x="2159165" y="88265"/>
                </a:lnTo>
                <a:lnTo>
                  <a:pt x="2208276" y="102666"/>
                </a:lnTo>
                <a:lnTo>
                  <a:pt x="2257577" y="118960"/>
                </a:lnTo>
                <a:lnTo>
                  <a:pt x="2307031" y="137160"/>
                </a:lnTo>
                <a:lnTo>
                  <a:pt x="2356624" y="157238"/>
                </a:lnTo>
                <a:lnTo>
                  <a:pt x="2369375" y="162648"/>
                </a:lnTo>
                <a:lnTo>
                  <a:pt x="2369375" y="312064"/>
                </a:lnTo>
                <a:lnTo>
                  <a:pt x="2682849" y="312064"/>
                </a:lnTo>
                <a:lnTo>
                  <a:pt x="2682849" y="271005"/>
                </a:lnTo>
                <a:lnTo>
                  <a:pt x="2410498" y="271005"/>
                </a:lnTo>
                <a:lnTo>
                  <a:pt x="2410498" y="135458"/>
                </a:lnTo>
                <a:lnTo>
                  <a:pt x="2372690" y="119468"/>
                </a:lnTo>
                <a:lnTo>
                  <a:pt x="2321699" y="98818"/>
                </a:lnTo>
                <a:lnTo>
                  <a:pt x="2270823" y="80111"/>
                </a:lnTo>
                <a:lnTo>
                  <a:pt x="2220099" y="63347"/>
                </a:lnTo>
                <a:lnTo>
                  <a:pt x="2169541" y="48539"/>
                </a:lnTo>
                <a:lnTo>
                  <a:pt x="2119172" y="35687"/>
                </a:lnTo>
                <a:lnTo>
                  <a:pt x="2069007" y="24803"/>
                </a:lnTo>
                <a:lnTo>
                  <a:pt x="2019096" y="15887"/>
                </a:lnTo>
                <a:lnTo>
                  <a:pt x="1969439" y="8953"/>
                </a:lnTo>
                <a:lnTo>
                  <a:pt x="1920062" y="3987"/>
                </a:lnTo>
                <a:lnTo>
                  <a:pt x="1871002" y="1003"/>
                </a:lnTo>
                <a:lnTo>
                  <a:pt x="1822259" y="0"/>
                </a:lnTo>
                <a:lnTo>
                  <a:pt x="1754251" y="1981"/>
                </a:lnTo>
                <a:lnTo>
                  <a:pt x="1690839" y="7493"/>
                </a:lnTo>
                <a:lnTo>
                  <a:pt x="1632102" y="15925"/>
                </a:lnTo>
                <a:lnTo>
                  <a:pt x="1578190" y="26657"/>
                </a:lnTo>
                <a:lnTo>
                  <a:pt x="1529181" y="39077"/>
                </a:lnTo>
                <a:lnTo>
                  <a:pt x="1485226" y="52565"/>
                </a:lnTo>
                <a:lnTo>
                  <a:pt x="1446415" y="66484"/>
                </a:lnTo>
                <a:lnTo>
                  <a:pt x="1384681" y="93192"/>
                </a:lnTo>
                <a:lnTo>
                  <a:pt x="1361998" y="104736"/>
                </a:lnTo>
                <a:lnTo>
                  <a:pt x="1339303" y="93192"/>
                </a:lnTo>
                <a:lnTo>
                  <a:pt x="1277569" y="66484"/>
                </a:lnTo>
                <a:lnTo>
                  <a:pt x="1238745" y="52565"/>
                </a:lnTo>
                <a:lnTo>
                  <a:pt x="1201254" y="41059"/>
                </a:lnTo>
                <a:lnTo>
                  <a:pt x="1145781" y="26657"/>
                </a:lnTo>
                <a:lnTo>
                  <a:pt x="1091857" y="15925"/>
                </a:lnTo>
                <a:lnTo>
                  <a:pt x="1033119" y="7493"/>
                </a:lnTo>
                <a:lnTo>
                  <a:pt x="969695" y="1981"/>
                </a:lnTo>
                <a:lnTo>
                  <a:pt x="901700" y="0"/>
                </a:lnTo>
                <a:lnTo>
                  <a:pt x="852957" y="1003"/>
                </a:lnTo>
                <a:lnTo>
                  <a:pt x="803897" y="3987"/>
                </a:lnTo>
                <a:lnTo>
                  <a:pt x="754519" y="8953"/>
                </a:lnTo>
                <a:lnTo>
                  <a:pt x="704862" y="15887"/>
                </a:lnTo>
                <a:lnTo>
                  <a:pt x="654939" y="24803"/>
                </a:lnTo>
                <a:lnTo>
                  <a:pt x="604786" y="35687"/>
                </a:lnTo>
                <a:lnTo>
                  <a:pt x="554418" y="48539"/>
                </a:lnTo>
                <a:lnTo>
                  <a:pt x="503859" y="63347"/>
                </a:lnTo>
                <a:lnTo>
                  <a:pt x="453136" y="80111"/>
                </a:lnTo>
                <a:lnTo>
                  <a:pt x="402259" y="98818"/>
                </a:lnTo>
                <a:lnTo>
                  <a:pt x="351269" y="119468"/>
                </a:lnTo>
                <a:lnTo>
                  <a:pt x="313461" y="135458"/>
                </a:lnTo>
                <a:lnTo>
                  <a:pt x="313461" y="271005"/>
                </a:lnTo>
                <a:lnTo>
                  <a:pt x="0" y="271005"/>
                </a:lnTo>
                <a:lnTo>
                  <a:pt x="0" y="1968754"/>
                </a:lnTo>
                <a:lnTo>
                  <a:pt x="2723985" y="1968754"/>
                </a:lnTo>
                <a:lnTo>
                  <a:pt x="2723985" y="1927694"/>
                </a:lnTo>
                <a:lnTo>
                  <a:pt x="2723985" y="271005"/>
                </a:lnTo>
                <a:close/>
              </a:path>
            </a:pathLst>
          </a:custGeom>
          <a:solidFill>
            <a:srgbClr val="0040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F89CF0BB-57C2-4DED-AF57-492A52A405AA}"/>
              </a:ext>
            </a:extLst>
          </p:cNvPr>
          <p:cNvSpPr/>
          <p:nvPr userDrawn="1"/>
        </p:nvSpPr>
        <p:spPr>
          <a:xfrm>
            <a:off x="11958627" y="6144471"/>
            <a:ext cx="2417467" cy="2774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7E7D6665-338B-45BD-B6F8-55A61591C9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04" y="6158187"/>
            <a:ext cx="3709701" cy="30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8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FEDB846-6404-4A9C-BF4F-BE1F2045C069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067300"/>
            <a:ext cx="18288000" cy="6985"/>
          </a:xfrm>
          <a:prstGeom prst="line">
            <a:avLst/>
          </a:prstGeom>
          <a:ln w="117475">
            <a:solidFill>
              <a:srgbClr val="86C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2E37B18-A04F-4426-8F6B-66C98DEA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629F0-0904-442B-8BF2-0637C23DE7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7AB1E-E3A0-4998-8254-57EA8B502C9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29-Dec-20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71DAC-0C66-450B-9DF5-BF70FF4E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6E268C4-2414-4238-B052-D70C867167FF}"/>
              </a:ext>
            </a:extLst>
          </p:cNvPr>
          <p:cNvSpPr/>
          <p:nvPr userDrawn="1"/>
        </p:nvSpPr>
        <p:spPr>
          <a:xfrm>
            <a:off x="0" y="-37109"/>
            <a:ext cx="18288000" cy="5060315"/>
          </a:xfrm>
          <a:custGeom>
            <a:avLst/>
            <a:gdLst/>
            <a:ahLst/>
            <a:cxnLst/>
            <a:rect l="l" t="t" r="r" b="b"/>
            <a:pathLst>
              <a:path w="18288000" h="5060315">
                <a:moveTo>
                  <a:pt x="18288000" y="5060106"/>
                </a:moveTo>
                <a:lnTo>
                  <a:pt x="0" y="5060106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5060106"/>
                </a:lnTo>
                <a:close/>
              </a:path>
            </a:pathLst>
          </a:custGeom>
          <a:solidFill>
            <a:srgbClr val="0040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1" name="object 8">
            <a:extLst>
              <a:ext uri="{FF2B5EF4-FFF2-40B4-BE49-F238E27FC236}">
                <a16:creationId xmlns:a16="http://schemas.microsoft.com/office/drawing/2014/main" id="{56006DA7-560C-4E56-8865-B1ED5C31F8FA}"/>
              </a:ext>
            </a:extLst>
          </p:cNvPr>
          <p:cNvGrpSpPr/>
          <p:nvPr userDrawn="1"/>
        </p:nvGrpSpPr>
        <p:grpSpPr>
          <a:xfrm>
            <a:off x="5977358" y="3869917"/>
            <a:ext cx="6514419" cy="369570"/>
            <a:chOff x="5952926" y="4872136"/>
            <a:chExt cx="6514419" cy="369570"/>
          </a:xfrm>
        </p:grpSpPr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FE2B8971-F913-4E8D-9DC2-B28057F59312}"/>
                </a:ext>
              </a:extLst>
            </p:cNvPr>
            <p:cNvSpPr/>
            <p:nvPr/>
          </p:nvSpPr>
          <p:spPr>
            <a:xfrm>
              <a:off x="11551676" y="4872136"/>
              <a:ext cx="915669" cy="369570"/>
            </a:xfrm>
            <a:custGeom>
              <a:avLst/>
              <a:gdLst/>
              <a:ahLst/>
              <a:cxnLst/>
              <a:rect l="l" t="t" r="r" b="b"/>
              <a:pathLst>
                <a:path w="915670" h="369570">
                  <a:moveTo>
                    <a:pt x="668795" y="369310"/>
                  </a:moveTo>
                  <a:lnTo>
                    <a:pt x="668795" y="290278"/>
                  </a:lnTo>
                  <a:lnTo>
                    <a:pt x="0" y="290278"/>
                  </a:lnTo>
                  <a:lnTo>
                    <a:pt x="0" y="79032"/>
                  </a:lnTo>
                  <a:lnTo>
                    <a:pt x="668795" y="79032"/>
                  </a:lnTo>
                  <a:lnTo>
                    <a:pt x="668795" y="0"/>
                  </a:lnTo>
                  <a:lnTo>
                    <a:pt x="915572" y="184655"/>
                  </a:lnTo>
                  <a:lnTo>
                    <a:pt x="668795" y="369310"/>
                  </a:lnTo>
                  <a:close/>
                </a:path>
              </a:pathLst>
            </a:custGeom>
            <a:solidFill>
              <a:srgbClr val="0040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F00CC345-AA89-468C-9059-F6458B0027BE}"/>
                </a:ext>
              </a:extLst>
            </p:cNvPr>
            <p:cNvSpPr/>
            <p:nvPr/>
          </p:nvSpPr>
          <p:spPr>
            <a:xfrm>
              <a:off x="5952926" y="4872136"/>
              <a:ext cx="915669" cy="369570"/>
            </a:xfrm>
            <a:custGeom>
              <a:avLst/>
              <a:gdLst/>
              <a:ahLst/>
              <a:cxnLst/>
              <a:rect l="l" t="t" r="r" b="b"/>
              <a:pathLst>
                <a:path w="915670" h="369570">
                  <a:moveTo>
                    <a:pt x="668795" y="369310"/>
                  </a:moveTo>
                  <a:lnTo>
                    <a:pt x="668795" y="290278"/>
                  </a:lnTo>
                  <a:lnTo>
                    <a:pt x="0" y="290278"/>
                  </a:lnTo>
                  <a:lnTo>
                    <a:pt x="0" y="79032"/>
                  </a:lnTo>
                  <a:lnTo>
                    <a:pt x="668795" y="79032"/>
                  </a:lnTo>
                  <a:lnTo>
                    <a:pt x="668795" y="0"/>
                  </a:lnTo>
                  <a:lnTo>
                    <a:pt x="915572" y="184655"/>
                  </a:lnTo>
                  <a:lnTo>
                    <a:pt x="668795" y="369310"/>
                  </a:lnTo>
                  <a:close/>
                </a:path>
              </a:pathLst>
            </a:custGeom>
            <a:solidFill>
              <a:srgbClr val="00406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04360BD-57F2-4847-A5EE-E380091D40B9}"/>
              </a:ext>
            </a:extLst>
          </p:cNvPr>
          <p:cNvSpPr/>
          <p:nvPr userDrawn="1"/>
        </p:nvSpPr>
        <p:spPr>
          <a:xfrm>
            <a:off x="1237517" y="2259800"/>
            <a:ext cx="4805437" cy="3115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bject 40">
            <a:extLst>
              <a:ext uri="{FF2B5EF4-FFF2-40B4-BE49-F238E27FC236}">
                <a16:creationId xmlns:a16="http://schemas.microsoft.com/office/drawing/2014/main" id="{60C0CC75-6458-4BB0-A4FD-CAE0FA93AB75}"/>
              </a:ext>
            </a:extLst>
          </p:cNvPr>
          <p:cNvSpPr/>
          <p:nvPr userDrawn="1"/>
        </p:nvSpPr>
        <p:spPr>
          <a:xfrm>
            <a:off x="1933045" y="2732991"/>
            <a:ext cx="3067256" cy="2147760"/>
          </a:xfrm>
          <a:custGeom>
            <a:avLst/>
            <a:gdLst/>
            <a:ahLst/>
            <a:cxnLst/>
            <a:rect l="l" t="t" r="r" b="b"/>
            <a:pathLst>
              <a:path w="1268095" h="912495">
                <a:moveTo>
                  <a:pt x="277609" y="716788"/>
                </a:moveTo>
                <a:lnTo>
                  <a:pt x="256082" y="605840"/>
                </a:lnTo>
                <a:lnTo>
                  <a:pt x="256082" y="714235"/>
                </a:lnTo>
                <a:lnTo>
                  <a:pt x="220764" y="770902"/>
                </a:lnTo>
                <a:lnTo>
                  <a:pt x="188493" y="709498"/>
                </a:lnTo>
                <a:lnTo>
                  <a:pt x="218211" y="577392"/>
                </a:lnTo>
                <a:lnTo>
                  <a:pt x="219976" y="578713"/>
                </a:lnTo>
                <a:lnTo>
                  <a:pt x="222123" y="579450"/>
                </a:lnTo>
                <a:lnTo>
                  <a:pt x="226250" y="579450"/>
                </a:lnTo>
                <a:lnTo>
                  <a:pt x="228104" y="578878"/>
                </a:lnTo>
                <a:lnTo>
                  <a:pt x="229666" y="577888"/>
                </a:lnTo>
                <a:lnTo>
                  <a:pt x="256019" y="713574"/>
                </a:lnTo>
                <a:lnTo>
                  <a:pt x="256082" y="714235"/>
                </a:lnTo>
                <a:lnTo>
                  <a:pt x="256082" y="605840"/>
                </a:lnTo>
                <a:lnTo>
                  <a:pt x="250659" y="577888"/>
                </a:lnTo>
                <a:lnTo>
                  <a:pt x="250571" y="577392"/>
                </a:lnTo>
                <a:lnTo>
                  <a:pt x="247269" y="560362"/>
                </a:lnTo>
                <a:lnTo>
                  <a:pt x="253123" y="554342"/>
                </a:lnTo>
                <a:lnTo>
                  <a:pt x="267627" y="539432"/>
                </a:lnTo>
                <a:lnTo>
                  <a:pt x="267627" y="533082"/>
                </a:lnTo>
                <a:lnTo>
                  <a:pt x="263753" y="529043"/>
                </a:lnTo>
                <a:lnTo>
                  <a:pt x="253123" y="518121"/>
                </a:lnTo>
                <a:lnTo>
                  <a:pt x="241985" y="506679"/>
                </a:lnTo>
                <a:lnTo>
                  <a:pt x="241985" y="536257"/>
                </a:lnTo>
                <a:lnTo>
                  <a:pt x="224345" y="554342"/>
                </a:lnTo>
                <a:lnTo>
                  <a:pt x="206705" y="536257"/>
                </a:lnTo>
                <a:lnTo>
                  <a:pt x="224345" y="518121"/>
                </a:lnTo>
                <a:lnTo>
                  <a:pt x="241985" y="536257"/>
                </a:lnTo>
                <a:lnTo>
                  <a:pt x="241985" y="506679"/>
                </a:lnTo>
                <a:lnTo>
                  <a:pt x="227850" y="492150"/>
                </a:lnTo>
                <a:lnTo>
                  <a:pt x="220840" y="492150"/>
                </a:lnTo>
                <a:lnTo>
                  <a:pt x="184950" y="529043"/>
                </a:lnTo>
                <a:lnTo>
                  <a:pt x="181076" y="533082"/>
                </a:lnTo>
                <a:lnTo>
                  <a:pt x="181076" y="539432"/>
                </a:lnTo>
                <a:lnTo>
                  <a:pt x="201015" y="559955"/>
                </a:lnTo>
                <a:lnTo>
                  <a:pt x="167030" y="711060"/>
                </a:lnTo>
                <a:lnTo>
                  <a:pt x="167360" y="713574"/>
                </a:lnTo>
                <a:lnTo>
                  <a:pt x="210870" y="796417"/>
                </a:lnTo>
                <a:lnTo>
                  <a:pt x="212559" y="799680"/>
                </a:lnTo>
                <a:lnTo>
                  <a:pt x="215938" y="801827"/>
                </a:lnTo>
                <a:lnTo>
                  <a:pt x="219608" y="801941"/>
                </a:lnTo>
                <a:lnTo>
                  <a:pt x="223520" y="801941"/>
                </a:lnTo>
                <a:lnTo>
                  <a:pt x="226860" y="800125"/>
                </a:lnTo>
                <a:lnTo>
                  <a:pt x="245059" y="770902"/>
                </a:lnTo>
                <a:lnTo>
                  <a:pt x="277114" y="719429"/>
                </a:lnTo>
                <a:lnTo>
                  <a:pt x="277609" y="716788"/>
                </a:lnTo>
                <a:close/>
              </a:path>
              <a:path w="1268095" h="912495">
                <a:moveTo>
                  <a:pt x="375539" y="300278"/>
                </a:moveTo>
                <a:lnTo>
                  <a:pt x="374789" y="295541"/>
                </a:lnTo>
                <a:lnTo>
                  <a:pt x="374916" y="295376"/>
                </a:lnTo>
                <a:lnTo>
                  <a:pt x="373100" y="284162"/>
                </a:lnTo>
                <a:lnTo>
                  <a:pt x="368046" y="252082"/>
                </a:lnTo>
                <a:lnTo>
                  <a:pt x="354368" y="224612"/>
                </a:lnTo>
                <a:lnTo>
                  <a:pt x="354368" y="303123"/>
                </a:lnTo>
                <a:lnTo>
                  <a:pt x="345008" y="351612"/>
                </a:lnTo>
                <a:lnTo>
                  <a:pt x="317957" y="393585"/>
                </a:lnTo>
                <a:lnTo>
                  <a:pt x="277876" y="421906"/>
                </a:lnTo>
                <a:lnTo>
                  <a:pt x="228841" y="432295"/>
                </a:lnTo>
                <a:lnTo>
                  <a:pt x="179806" y="421906"/>
                </a:lnTo>
                <a:lnTo>
                  <a:pt x="139725" y="393585"/>
                </a:lnTo>
                <a:lnTo>
                  <a:pt x="112674" y="351612"/>
                </a:lnTo>
                <a:lnTo>
                  <a:pt x="102755" y="300278"/>
                </a:lnTo>
                <a:lnTo>
                  <a:pt x="102831" y="299847"/>
                </a:lnTo>
                <a:lnTo>
                  <a:pt x="106718" y="300329"/>
                </a:lnTo>
                <a:lnTo>
                  <a:pt x="140042" y="299237"/>
                </a:lnTo>
                <a:lnTo>
                  <a:pt x="182473" y="286321"/>
                </a:lnTo>
                <a:lnTo>
                  <a:pt x="223608" y="252590"/>
                </a:lnTo>
                <a:lnTo>
                  <a:pt x="237426" y="269176"/>
                </a:lnTo>
                <a:lnTo>
                  <a:pt x="259168" y="286080"/>
                </a:lnTo>
                <a:lnTo>
                  <a:pt x="290029" y="299237"/>
                </a:lnTo>
                <a:lnTo>
                  <a:pt x="331228" y="304520"/>
                </a:lnTo>
                <a:lnTo>
                  <a:pt x="339280" y="304355"/>
                </a:lnTo>
                <a:lnTo>
                  <a:pt x="347675" y="303822"/>
                </a:lnTo>
                <a:lnTo>
                  <a:pt x="354368" y="303123"/>
                </a:lnTo>
                <a:lnTo>
                  <a:pt x="354368" y="224612"/>
                </a:lnTo>
                <a:lnTo>
                  <a:pt x="351231" y="218313"/>
                </a:lnTo>
                <a:lnTo>
                  <a:pt x="351231" y="281165"/>
                </a:lnTo>
                <a:lnTo>
                  <a:pt x="299669" y="280581"/>
                </a:lnTo>
                <a:lnTo>
                  <a:pt x="260667" y="262686"/>
                </a:lnTo>
                <a:lnTo>
                  <a:pt x="240411" y="241160"/>
                </a:lnTo>
                <a:lnTo>
                  <a:pt x="234200" y="229590"/>
                </a:lnTo>
                <a:lnTo>
                  <a:pt x="232841" y="225844"/>
                </a:lnTo>
                <a:lnTo>
                  <a:pt x="229463" y="223240"/>
                </a:lnTo>
                <a:lnTo>
                  <a:pt x="221589" y="222465"/>
                </a:lnTo>
                <a:lnTo>
                  <a:pt x="217716" y="224396"/>
                </a:lnTo>
                <a:lnTo>
                  <a:pt x="215696" y="227812"/>
                </a:lnTo>
                <a:lnTo>
                  <a:pt x="180822" y="263880"/>
                </a:lnTo>
                <a:lnTo>
                  <a:pt x="142760" y="278345"/>
                </a:lnTo>
                <a:lnTo>
                  <a:pt x="111556" y="280200"/>
                </a:lnTo>
                <a:lnTo>
                  <a:pt x="106743" y="279628"/>
                </a:lnTo>
                <a:lnTo>
                  <a:pt x="112674" y="248945"/>
                </a:lnTo>
                <a:lnTo>
                  <a:pt x="139725" y="206971"/>
                </a:lnTo>
                <a:lnTo>
                  <a:pt x="179806" y="178650"/>
                </a:lnTo>
                <a:lnTo>
                  <a:pt x="228841" y="168262"/>
                </a:lnTo>
                <a:lnTo>
                  <a:pt x="277876" y="178650"/>
                </a:lnTo>
                <a:lnTo>
                  <a:pt x="317957" y="206971"/>
                </a:lnTo>
                <a:lnTo>
                  <a:pt x="345008" y="248945"/>
                </a:lnTo>
                <a:lnTo>
                  <a:pt x="351231" y="281165"/>
                </a:lnTo>
                <a:lnTo>
                  <a:pt x="351231" y="218313"/>
                </a:lnTo>
                <a:lnTo>
                  <a:pt x="347192" y="210197"/>
                </a:lnTo>
                <a:lnTo>
                  <a:pt x="315417" y="177139"/>
                </a:lnTo>
                <a:lnTo>
                  <a:pt x="298932" y="168262"/>
                </a:lnTo>
                <a:lnTo>
                  <a:pt x="275158" y="155448"/>
                </a:lnTo>
                <a:lnTo>
                  <a:pt x="228841" y="147650"/>
                </a:lnTo>
                <a:lnTo>
                  <a:pt x="182524" y="155448"/>
                </a:lnTo>
                <a:lnTo>
                  <a:pt x="142252" y="177139"/>
                </a:lnTo>
                <a:lnTo>
                  <a:pt x="110490" y="210197"/>
                </a:lnTo>
                <a:lnTo>
                  <a:pt x="89636" y="252082"/>
                </a:lnTo>
                <a:lnTo>
                  <a:pt x="82143" y="300278"/>
                </a:lnTo>
                <a:lnTo>
                  <a:pt x="89636" y="348475"/>
                </a:lnTo>
                <a:lnTo>
                  <a:pt x="110490" y="390359"/>
                </a:lnTo>
                <a:lnTo>
                  <a:pt x="142252" y="423418"/>
                </a:lnTo>
                <a:lnTo>
                  <a:pt x="182524" y="445122"/>
                </a:lnTo>
                <a:lnTo>
                  <a:pt x="228841" y="452907"/>
                </a:lnTo>
                <a:lnTo>
                  <a:pt x="275158" y="445122"/>
                </a:lnTo>
                <a:lnTo>
                  <a:pt x="298932" y="432295"/>
                </a:lnTo>
                <a:lnTo>
                  <a:pt x="315417" y="423418"/>
                </a:lnTo>
                <a:lnTo>
                  <a:pt x="347192" y="390359"/>
                </a:lnTo>
                <a:lnTo>
                  <a:pt x="368046" y="348475"/>
                </a:lnTo>
                <a:lnTo>
                  <a:pt x="375539" y="300278"/>
                </a:lnTo>
                <a:close/>
              </a:path>
              <a:path w="1268095" h="912495">
                <a:moveTo>
                  <a:pt x="827087" y="182143"/>
                </a:moveTo>
                <a:lnTo>
                  <a:pt x="822464" y="177533"/>
                </a:lnTo>
                <a:lnTo>
                  <a:pt x="571322" y="177533"/>
                </a:lnTo>
                <a:lnTo>
                  <a:pt x="566712" y="182143"/>
                </a:lnTo>
                <a:lnTo>
                  <a:pt x="566712" y="193522"/>
                </a:lnTo>
                <a:lnTo>
                  <a:pt x="571322" y="198145"/>
                </a:lnTo>
                <a:lnTo>
                  <a:pt x="822464" y="198145"/>
                </a:lnTo>
                <a:lnTo>
                  <a:pt x="827087" y="193522"/>
                </a:lnTo>
                <a:lnTo>
                  <a:pt x="827087" y="182143"/>
                </a:lnTo>
                <a:close/>
              </a:path>
              <a:path w="1268095" h="912495">
                <a:moveTo>
                  <a:pt x="827087" y="136804"/>
                </a:moveTo>
                <a:lnTo>
                  <a:pt x="822464" y="132194"/>
                </a:lnTo>
                <a:lnTo>
                  <a:pt x="571322" y="132194"/>
                </a:lnTo>
                <a:lnTo>
                  <a:pt x="566712" y="136804"/>
                </a:lnTo>
                <a:lnTo>
                  <a:pt x="566712" y="148183"/>
                </a:lnTo>
                <a:lnTo>
                  <a:pt x="571322" y="152806"/>
                </a:lnTo>
                <a:lnTo>
                  <a:pt x="822464" y="152806"/>
                </a:lnTo>
                <a:lnTo>
                  <a:pt x="827087" y="148183"/>
                </a:lnTo>
                <a:lnTo>
                  <a:pt x="827087" y="136804"/>
                </a:lnTo>
                <a:close/>
              </a:path>
              <a:path w="1268095" h="912495">
                <a:moveTo>
                  <a:pt x="1124343" y="264502"/>
                </a:moveTo>
                <a:lnTo>
                  <a:pt x="1122362" y="252222"/>
                </a:lnTo>
                <a:lnTo>
                  <a:pt x="1116977" y="218948"/>
                </a:lnTo>
                <a:lnTo>
                  <a:pt x="1103414" y="192747"/>
                </a:lnTo>
                <a:lnTo>
                  <a:pt x="1103414" y="272834"/>
                </a:lnTo>
                <a:lnTo>
                  <a:pt x="1091501" y="317957"/>
                </a:lnTo>
                <a:lnTo>
                  <a:pt x="1064641" y="354558"/>
                </a:lnTo>
                <a:lnTo>
                  <a:pt x="1026337" y="379107"/>
                </a:lnTo>
                <a:lnTo>
                  <a:pt x="980122" y="388073"/>
                </a:lnTo>
                <a:lnTo>
                  <a:pt x="965720" y="387235"/>
                </a:lnTo>
                <a:lnTo>
                  <a:pt x="951801" y="384797"/>
                </a:lnTo>
                <a:lnTo>
                  <a:pt x="938466" y="380860"/>
                </a:lnTo>
                <a:lnTo>
                  <a:pt x="925804" y="375500"/>
                </a:lnTo>
                <a:lnTo>
                  <a:pt x="931595" y="364871"/>
                </a:lnTo>
                <a:lnTo>
                  <a:pt x="981735" y="272834"/>
                </a:lnTo>
                <a:lnTo>
                  <a:pt x="1103414" y="272834"/>
                </a:lnTo>
                <a:lnTo>
                  <a:pt x="1103414" y="192747"/>
                </a:lnTo>
                <a:lnTo>
                  <a:pt x="1103122" y="192189"/>
                </a:lnTo>
                <a:lnTo>
                  <a:pt x="1103122" y="252222"/>
                </a:lnTo>
                <a:lnTo>
                  <a:pt x="979258" y="252222"/>
                </a:lnTo>
                <a:lnTo>
                  <a:pt x="962571" y="218694"/>
                </a:lnTo>
                <a:lnTo>
                  <a:pt x="962571" y="264909"/>
                </a:lnTo>
                <a:lnTo>
                  <a:pt x="908113" y="364871"/>
                </a:lnTo>
                <a:lnTo>
                  <a:pt x="886891" y="345516"/>
                </a:lnTo>
                <a:lnTo>
                  <a:pt x="870610" y="321754"/>
                </a:lnTo>
                <a:lnTo>
                  <a:pt x="860183" y="294449"/>
                </a:lnTo>
                <a:lnTo>
                  <a:pt x="856513" y="264502"/>
                </a:lnTo>
                <a:lnTo>
                  <a:pt x="860425" y="233553"/>
                </a:lnTo>
                <a:lnTo>
                  <a:pt x="871524" y="205473"/>
                </a:lnTo>
                <a:lnTo>
                  <a:pt x="888796" y="181254"/>
                </a:lnTo>
                <a:lnTo>
                  <a:pt x="911288" y="161874"/>
                </a:lnTo>
                <a:lnTo>
                  <a:pt x="962571" y="264909"/>
                </a:lnTo>
                <a:lnTo>
                  <a:pt x="962571" y="218694"/>
                </a:lnTo>
                <a:lnTo>
                  <a:pt x="934300" y="161874"/>
                </a:lnTo>
                <a:lnTo>
                  <a:pt x="929297" y="151815"/>
                </a:lnTo>
                <a:lnTo>
                  <a:pt x="941247" y="147142"/>
                </a:lnTo>
                <a:lnTo>
                  <a:pt x="953744" y="143700"/>
                </a:lnTo>
                <a:lnTo>
                  <a:pt x="966724" y="141579"/>
                </a:lnTo>
                <a:lnTo>
                  <a:pt x="980122" y="140843"/>
                </a:lnTo>
                <a:lnTo>
                  <a:pt x="1025474" y="149466"/>
                </a:lnTo>
                <a:lnTo>
                  <a:pt x="1063307" y="173113"/>
                </a:lnTo>
                <a:lnTo>
                  <a:pt x="1090295" y="208470"/>
                </a:lnTo>
                <a:lnTo>
                  <a:pt x="1103122" y="252222"/>
                </a:lnTo>
                <a:lnTo>
                  <a:pt x="1103122" y="192189"/>
                </a:lnTo>
                <a:lnTo>
                  <a:pt x="1065237" y="148107"/>
                </a:lnTo>
                <a:lnTo>
                  <a:pt x="1025652" y="127609"/>
                </a:lnTo>
                <a:lnTo>
                  <a:pt x="980122" y="120243"/>
                </a:lnTo>
                <a:lnTo>
                  <a:pt x="961986" y="121373"/>
                </a:lnTo>
                <a:lnTo>
                  <a:pt x="944537" y="124688"/>
                </a:lnTo>
                <a:lnTo>
                  <a:pt x="927874" y="130048"/>
                </a:lnTo>
                <a:lnTo>
                  <a:pt x="912152" y="137299"/>
                </a:lnTo>
                <a:lnTo>
                  <a:pt x="911745" y="137464"/>
                </a:lnTo>
                <a:lnTo>
                  <a:pt x="908773" y="139242"/>
                </a:lnTo>
                <a:lnTo>
                  <a:pt x="879043" y="161759"/>
                </a:lnTo>
                <a:lnTo>
                  <a:pt x="856030" y="191096"/>
                </a:lnTo>
                <a:lnTo>
                  <a:pt x="841171" y="225818"/>
                </a:lnTo>
                <a:lnTo>
                  <a:pt x="835901" y="264502"/>
                </a:lnTo>
                <a:lnTo>
                  <a:pt x="843267" y="310032"/>
                </a:lnTo>
                <a:lnTo>
                  <a:pt x="863765" y="349605"/>
                </a:lnTo>
                <a:lnTo>
                  <a:pt x="895007" y="380834"/>
                </a:lnTo>
                <a:lnTo>
                  <a:pt x="934593" y="401320"/>
                </a:lnTo>
                <a:lnTo>
                  <a:pt x="980122" y="408686"/>
                </a:lnTo>
                <a:lnTo>
                  <a:pt x="1025652" y="401320"/>
                </a:lnTo>
                <a:lnTo>
                  <a:pt x="1051242" y="388073"/>
                </a:lnTo>
                <a:lnTo>
                  <a:pt x="1065237" y="380834"/>
                </a:lnTo>
                <a:lnTo>
                  <a:pt x="1096479" y="349605"/>
                </a:lnTo>
                <a:lnTo>
                  <a:pt x="1116977" y="310032"/>
                </a:lnTo>
                <a:lnTo>
                  <a:pt x="1122997" y="272834"/>
                </a:lnTo>
                <a:lnTo>
                  <a:pt x="1124343" y="264502"/>
                </a:lnTo>
                <a:close/>
              </a:path>
              <a:path w="1268095" h="912495">
                <a:moveTo>
                  <a:pt x="1133132" y="506044"/>
                </a:moveTo>
                <a:lnTo>
                  <a:pt x="1128509" y="501421"/>
                </a:lnTo>
                <a:lnTo>
                  <a:pt x="687108" y="501421"/>
                </a:lnTo>
                <a:lnTo>
                  <a:pt x="682447" y="506044"/>
                </a:lnTo>
                <a:lnTo>
                  <a:pt x="682447" y="517410"/>
                </a:lnTo>
                <a:lnTo>
                  <a:pt x="687108" y="522033"/>
                </a:lnTo>
                <a:lnTo>
                  <a:pt x="1128509" y="522033"/>
                </a:lnTo>
                <a:lnTo>
                  <a:pt x="1133132" y="517410"/>
                </a:lnTo>
                <a:lnTo>
                  <a:pt x="1133132" y="506044"/>
                </a:lnTo>
                <a:close/>
              </a:path>
              <a:path w="1268095" h="912495">
                <a:moveTo>
                  <a:pt x="1133132" y="444538"/>
                </a:moveTo>
                <a:lnTo>
                  <a:pt x="1128509" y="439928"/>
                </a:lnTo>
                <a:lnTo>
                  <a:pt x="687108" y="439928"/>
                </a:lnTo>
                <a:lnTo>
                  <a:pt x="682447" y="444538"/>
                </a:lnTo>
                <a:lnTo>
                  <a:pt x="682447" y="455955"/>
                </a:lnTo>
                <a:lnTo>
                  <a:pt x="687108" y="460540"/>
                </a:lnTo>
                <a:lnTo>
                  <a:pt x="1128509" y="460540"/>
                </a:lnTo>
                <a:lnTo>
                  <a:pt x="1133132" y="455955"/>
                </a:lnTo>
                <a:lnTo>
                  <a:pt x="1133132" y="444538"/>
                </a:lnTo>
                <a:close/>
              </a:path>
              <a:path w="1268095" h="912495">
                <a:moveTo>
                  <a:pt x="1267472" y="20612"/>
                </a:moveTo>
                <a:lnTo>
                  <a:pt x="1265885" y="12801"/>
                </a:lnTo>
                <a:lnTo>
                  <a:pt x="1261402" y="6146"/>
                </a:lnTo>
                <a:lnTo>
                  <a:pt x="1254760" y="1651"/>
                </a:lnTo>
                <a:lnTo>
                  <a:pt x="1246924" y="63"/>
                </a:lnTo>
                <a:lnTo>
                  <a:pt x="1246924" y="20777"/>
                </a:lnTo>
                <a:lnTo>
                  <a:pt x="1246924" y="59766"/>
                </a:lnTo>
                <a:lnTo>
                  <a:pt x="1246759" y="59931"/>
                </a:lnTo>
                <a:lnTo>
                  <a:pt x="1221536" y="59931"/>
                </a:lnTo>
                <a:lnTo>
                  <a:pt x="1221536" y="80632"/>
                </a:lnTo>
                <a:lnTo>
                  <a:pt x="1221460" y="573100"/>
                </a:lnTo>
                <a:lnTo>
                  <a:pt x="487654" y="573100"/>
                </a:lnTo>
                <a:lnTo>
                  <a:pt x="487489" y="572935"/>
                </a:lnTo>
                <a:lnTo>
                  <a:pt x="487489" y="547141"/>
                </a:lnTo>
                <a:lnTo>
                  <a:pt x="762203" y="328307"/>
                </a:lnTo>
                <a:lnTo>
                  <a:pt x="777900" y="310464"/>
                </a:lnTo>
                <a:lnTo>
                  <a:pt x="785317" y="288709"/>
                </a:lnTo>
                <a:lnTo>
                  <a:pt x="784034" y="265760"/>
                </a:lnTo>
                <a:lnTo>
                  <a:pt x="773709" y="244348"/>
                </a:lnTo>
                <a:lnTo>
                  <a:pt x="770750" y="241249"/>
                </a:lnTo>
                <a:lnTo>
                  <a:pt x="764895" y="235140"/>
                </a:lnTo>
                <a:lnTo>
                  <a:pt x="764895" y="285927"/>
                </a:lnTo>
                <a:lnTo>
                  <a:pt x="759980" y="300240"/>
                </a:lnTo>
                <a:lnTo>
                  <a:pt x="749554" y="312026"/>
                </a:lnTo>
                <a:lnTo>
                  <a:pt x="424992" y="570547"/>
                </a:lnTo>
                <a:lnTo>
                  <a:pt x="422567" y="572528"/>
                </a:lnTo>
                <a:lnTo>
                  <a:pt x="421119" y="575487"/>
                </a:lnTo>
                <a:lnTo>
                  <a:pt x="421563" y="891806"/>
                </a:lnTo>
                <a:lnTo>
                  <a:pt x="20612" y="891590"/>
                </a:lnTo>
                <a:lnTo>
                  <a:pt x="20612" y="652894"/>
                </a:lnTo>
                <a:lnTo>
                  <a:pt x="26720" y="607542"/>
                </a:lnTo>
                <a:lnTo>
                  <a:pt x="43967" y="566762"/>
                </a:lnTo>
                <a:lnTo>
                  <a:pt x="70688" y="532180"/>
                </a:lnTo>
                <a:lnTo>
                  <a:pt x="105270" y="505447"/>
                </a:lnTo>
                <a:lnTo>
                  <a:pt x="146062" y="488200"/>
                </a:lnTo>
                <a:lnTo>
                  <a:pt x="191414" y="482092"/>
                </a:lnTo>
                <a:lnTo>
                  <a:pt x="266268" y="482092"/>
                </a:lnTo>
                <a:lnTo>
                  <a:pt x="316204" y="489496"/>
                </a:lnTo>
                <a:lnTo>
                  <a:pt x="361645" y="511187"/>
                </a:lnTo>
                <a:lnTo>
                  <a:pt x="365391" y="513702"/>
                </a:lnTo>
                <a:lnTo>
                  <a:pt x="370306" y="513499"/>
                </a:lnTo>
                <a:lnTo>
                  <a:pt x="399834" y="490004"/>
                </a:lnTo>
                <a:lnTo>
                  <a:pt x="702233" y="249250"/>
                </a:lnTo>
                <a:lnTo>
                  <a:pt x="709155" y="244017"/>
                </a:lnTo>
                <a:lnTo>
                  <a:pt x="717359" y="241249"/>
                </a:lnTo>
                <a:lnTo>
                  <a:pt x="725932" y="241249"/>
                </a:lnTo>
                <a:lnTo>
                  <a:pt x="764070" y="270865"/>
                </a:lnTo>
                <a:lnTo>
                  <a:pt x="764895" y="285927"/>
                </a:lnTo>
                <a:lnTo>
                  <a:pt x="764895" y="235140"/>
                </a:lnTo>
                <a:lnTo>
                  <a:pt x="764095" y="234302"/>
                </a:lnTo>
                <a:lnTo>
                  <a:pt x="752652" y="226860"/>
                </a:lnTo>
                <a:lnTo>
                  <a:pt x="739787" y="222237"/>
                </a:lnTo>
                <a:lnTo>
                  <a:pt x="725932" y="220649"/>
                </a:lnTo>
                <a:lnTo>
                  <a:pt x="716216" y="221437"/>
                </a:lnTo>
                <a:lnTo>
                  <a:pt x="706843" y="223786"/>
                </a:lnTo>
                <a:lnTo>
                  <a:pt x="697928" y="227647"/>
                </a:lnTo>
                <a:lnTo>
                  <a:pt x="689571" y="233006"/>
                </a:lnTo>
                <a:lnTo>
                  <a:pt x="487489" y="393915"/>
                </a:lnTo>
                <a:lnTo>
                  <a:pt x="487565" y="80632"/>
                </a:lnTo>
                <a:lnTo>
                  <a:pt x="1221460" y="80543"/>
                </a:lnTo>
                <a:lnTo>
                  <a:pt x="1221536" y="59931"/>
                </a:lnTo>
                <a:lnTo>
                  <a:pt x="462381" y="59931"/>
                </a:lnTo>
                <a:lnTo>
                  <a:pt x="462216" y="59766"/>
                </a:lnTo>
                <a:lnTo>
                  <a:pt x="462216" y="20777"/>
                </a:lnTo>
                <a:lnTo>
                  <a:pt x="462381" y="20612"/>
                </a:lnTo>
                <a:lnTo>
                  <a:pt x="1246759" y="20612"/>
                </a:lnTo>
                <a:lnTo>
                  <a:pt x="1246924" y="20777"/>
                </a:lnTo>
                <a:lnTo>
                  <a:pt x="1246924" y="63"/>
                </a:lnTo>
                <a:lnTo>
                  <a:pt x="1246644" y="0"/>
                </a:lnTo>
                <a:lnTo>
                  <a:pt x="462508" y="0"/>
                </a:lnTo>
                <a:lnTo>
                  <a:pt x="454367" y="1651"/>
                </a:lnTo>
                <a:lnTo>
                  <a:pt x="447725" y="6146"/>
                </a:lnTo>
                <a:lnTo>
                  <a:pt x="443255" y="12801"/>
                </a:lnTo>
                <a:lnTo>
                  <a:pt x="441680" y="20612"/>
                </a:lnTo>
                <a:lnTo>
                  <a:pt x="441680" y="59931"/>
                </a:lnTo>
                <a:lnTo>
                  <a:pt x="443255" y="67741"/>
                </a:lnTo>
                <a:lnTo>
                  <a:pt x="447725" y="74409"/>
                </a:lnTo>
                <a:lnTo>
                  <a:pt x="454367" y="78892"/>
                </a:lnTo>
                <a:lnTo>
                  <a:pt x="462508" y="80543"/>
                </a:lnTo>
                <a:lnTo>
                  <a:pt x="466915" y="80543"/>
                </a:lnTo>
                <a:lnTo>
                  <a:pt x="466877" y="410324"/>
                </a:lnTo>
                <a:lnTo>
                  <a:pt x="366801" y="490004"/>
                </a:lnTo>
                <a:lnTo>
                  <a:pt x="351777" y="482092"/>
                </a:lnTo>
                <a:lnTo>
                  <a:pt x="343395" y="477672"/>
                </a:lnTo>
                <a:lnTo>
                  <a:pt x="318630" y="468744"/>
                </a:lnTo>
                <a:lnTo>
                  <a:pt x="292823" y="463308"/>
                </a:lnTo>
                <a:lnTo>
                  <a:pt x="266268" y="461479"/>
                </a:lnTo>
                <a:lnTo>
                  <a:pt x="191414" y="461479"/>
                </a:lnTo>
                <a:lnTo>
                  <a:pt x="147574" y="466547"/>
                </a:lnTo>
                <a:lnTo>
                  <a:pt x="107302" y="480961"/>
                </a:lnTo>
                <a:lnTo>
                  <a:pt x="71767" y="503580"/>
                </a:lnTo>
                <a:lnTo>
                  <a:pt x="42100" y="533247"/>
                </a:lnTo>
                <a:lnTo>
                  <a:pt x="19481" y="568794"/>
                </a:lnTo>
                <a:lnTo>
                  <a:pt x="5067" y="609053"/>
                </a:lnTo>
                <a:lnTo>
                  <a:pt x="0" y="652894"/>
                </a:lnTo>
                <a:lnTo>
                  <a:pt x="0" y="907630"/>
                </a:lnTo>
                <a:lnTo>
                  <a:pt x="4597" y="912202"/>
                </a:lnTo>
                <a:lnTo>
                  <a:pt x="10299" y="912202"/>
                </a:lnTo>
                <a:lnTo>
                  <a:pt x="434644" y="912406"/>
                </a:lnTo>
                <a:lnTo>
                  <a:pt x="437286" y="911339"/>
                </a:lnTo>
                <a:lnTo>
                  <a:pt x="441109" y="907427"/>
                </a:lnTo>
                <a:lnTo>
                  <a:pt x="442226" y="904824"/>
                </a:lnTo>
                <a:lnTo>
                  <a:pt x="442175" y="891806"/>
                </a:lnTo>
                <a:lnTo>
                  <a:pt x="441731" y="583577"/>
                </a:lnTo>
                <a:lnTo>
                  <a:pt x="466915" y="563524"/>
                </a:lnTo>
                <a:lnTo>
                  <a:pt x="466940" y="573100"/>
                </a:lnTo>
                <a:lnTo>
                  <a:pt x="468528" y="580910"/>
                </a:lnTo>
                <a:lnTo>
                  <a:pt x="473024" y="587565"/>
                </a:lnTo>
                <a:lnTo>
                  <a:pt x="479679" y="592061"/>
                </a:lnTo>
                <a:lnTo>
                  <a:pt x="487819" y="593712"/>
                </a:lnTo>
                <a:lnTo>
                  <a:pt x="1221295" y="593712"/>
                </a:lnTo>
                <a:lnTo>
                  <a:pt x="1242187" y="80543"/>
                </a:lnTo>
                <a:lnTo>
                  <a:pt x="1246644" y="80543"/>
                </a:lnTo>
                <a:lnTo>
                  <a:pt x="1254760" y="78892"/>
                </a:lnTo>
                <a:lnTo>
                  <a:pt x="1261402" y="74409"/>
                </a:lnTo>
                <a:lnTo>
                  <a:pt x="1265885" y="67741"/>
                </a:lnTo>
                <a:lnTo>
                  <a:pt x="1267472" y="59931"/>
                </a:lnTo>
                <a:lnTo>
                  <a:pt x="1267472" y="20612"/>
                </a:lnTo>
                <a:close/>
              </a:path>
            </a:pathLst>
          </a:custGeom>
          <a:solidFill>
            <a:srgbClr val="080F4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2B3684-1760-4999-A48B-834729980E84}"/>
              </a:ext>
            </a:extLst>
          </p:cNvPr>
          <p:cNvSpPr/>
          <p:nvPr userDrawn="1"/>
        </p:nvSpPr>
        <p:spPr>
          <a:xfrm>
            <a:off x="12245046" y="4235501"/>
            <a:ext cx="4805437" cy="3115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A3DF6B-9F62-4D94-A437-1AC0CBB41A75}"/>
              </a:ext>
            </a:extLst>
          </p:cNvPr>
          <p:cNvSpPr/>
          <p:nvPr userDrawn="1"/>
        </p:nvSpPr>
        <p:spPr>
          <a:xfrm>
            <a:off x="6738482" y="2944884"/>
            <a:ext cx="4805437" cy="31155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94CCCF5F-8977-4E7D-82D8-EFA4F04AE990}"/>
              </a:ext>
            </a:extLst>
          </p:cNvPr>
          <p:cNvSpPr/>
          <p:nvPr userDrawn="1"/>
        </p:nvSpPr>
        <p:spPr>
          <a:xfrm>
            <a:off x="11506200" y="4988866"/>
            <a:ext cx="1301526" cy="970795"/>
          </a:xfrm>
          <a:prstGeom prst="homePlat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3D2736F9-76F1-4817-87CF-EC3FEEA6B4AB}"/>
              </a:ext>
            </a:extLst>
          </p:cNvPr>
          <p:cNvSpPr/>
          <p:nvPr userDrawn="1"/>
        </p:nvSpPr>
        <p:spPr>
          <a:xfrm>
            <a:off x="6045156" y="4228485"/>
            <a:ext cx="1301526" cy="970795"/>
          </a:xfrm>
          <a:prstGeom prst="homePlat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bject 3">
            <a:extLst>
              <a:ext uri="{FF2B5EF4-FFF2-40B4-BE49-F238E27FC236}">
                <a16:creationId xmlns:a16="http://schemas.microsoft.com/office/drawing/2014/main" id="{60083A78-8464-4B91-B610-C84038D4A50C}"/>
              </a:ext>
            </a:extLst>
          </p:cNvPr>
          <p:cNvSpPr/>
          <p:nvPr userDrawn="1"/>
        </p:nvSpPr>
        <p:spPr>
          <a:xfrm>
            <a:off x="0" y="9258299"/>
            <a:ext cx="18288000" cy="1028699"/>
          </a:xfrm>
          <a:custGeom>
            <a:avLst/>
            <a:gdLst/>
            <a:ahLst/>
            <a:cxnLst/>
            <a:rect l="l" t="t" r="r" b="b"/>
            <a:pathLst>
              <a:path w="18288000" h="2421890">
                <a:moveTo>
                  <a:pt x="18288000" y="2421581"/>
                </a:moveTo>
                <a:lnTo>
                  <a:pt x="0" y="2421581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21581"/>
                </a:lnTo>
                <a:close/>
              </a:path>
            </a:pathLst>
          </a:custGeom>
          <a:solidFill>
            <a:srgbClr val="0040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8A28C00-A72A-49BC-B684-7D05A9574F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9320738"/>
            <a:ext cx="3403259" cy="9281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AA93CC1-EC92-449D-AEFF-2511894013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1" y="9393430"/>
            <a:ext cx="1648702" cy="779270"/>
          </a:xfrm>
          <a:prstGeom prst="rect">
            <a:avLst/>
          </a:prstGeom>
        </p:spPr>
      </p:pic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057F6F26-9C37-46D4-B936-3C301CDC8A37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87367496"/>
              </p:ext>
            </p:extLst>
          </p:nvPr>
        </p:nvGraphicFramePr>
        <p:xfrm>
          <a:off x="13598197" y="4570821"/>
          <a:ext cx="2099133" cy="2099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04720" imgH="4104720" progId="">
                  <p:embed/>
                </p:oleObj>
              </mc:Choice>
              <mc:Fallback>
                <p:oleObj r:id="rId4" imgW="4104720" imgH="41047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598197" y="4570821"/>
                        <a:ext cx="2099133" cy="2099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D6BEC5BD-19B0-49E4-878A-B60F7FA08BC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34760458"/>
              </p:ext>
            </p:extLst>
          </p:nvPr>
        </p:nvGraphicFramePr>
        <p:xfrm>
          <a:off x="7697943" y="3286868"/>
          <a:ext cx="2653348" cy="2653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123800" imgH="4123800" progId="">
                  <p:embed/>
                </p:oleObj>
              </mc:Choice>
              <mc:Fallback>
                <p:oleObj r:id="rId6" imgW="4123800" imgH="4123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97943" y="3286868"/>
                        <a:ext cx="2653348" cy="2653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32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6D1F11-778C-45E8-8590-BDB4FC204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50FCE-465A-448F-8D37-453013A81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F8A50-B6C5-45B9-AEBA-E169FED65D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29-Dec-20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D12097-53FA-472A-90D1-C328E271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66D8E2A-F434-412C-A9EB-CF039B00451C}"/>
              </a:ext>
            </a:extLst>
          </p:cNvPr>
          <p:cNvSpPr/>
          <p:nvPr userDrawn="1"/>
        </p:nvSpPr>
        <p:spPr>
          <a:xfrm>
            <a:off x="0" y="-34290"/>
            <a:ext cx="18288000" cy="10321290"/>
          </a:xfrm>
          <a:custGeom>
            <a:avLst/>
            <a:gdLst/>
            <a:ahLst/>
            <a:cxnLst/>
            <a:rect l="l" t="t" r="r" b="b"/>
            <a:pathLst>
              <a:path w="18288000" h="2421890">
                <a:moveTo>
                  <a:pt x="18288000" y="2421581"/>
                </a:moveTo>
                <a:lnTo>
                  <a:pt x="0" y="2421581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21581"/>
                </a:lnTo>
                <a:close/>
              </a:path>
            </a:pathLst>
          </a:custGeom>
          <a:solidFill>
            <a:srgbClr val="00406F">
              <a:alpha val="39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463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317EDF-C66F-4AEA-A667-B679EDC80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323" y="180340"/>
            <a:ext cx="17883336" cy="100139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70898" y="3714340"/>
            <a:ext cx="12546330" cy="1539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00" b="0" i="0">
                <a:solidFill>
                  <a:srgbClr val="00406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29-Dec-20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070ED26-89F8-493E-8C76-5E935CAA2176}"/>
              </a:ext>
            </a:extLst>
          </p:cNvPr>
          <p:cNvSpPr/>
          <p:nvPr userDrawn="1"/>
        </p:nvSpPr>
        <p:spPr>
          <a:xfrm>
            <a:off x="0" y="8747760"/>
            <a:ext cx="18288000" cy="1539240"/>
          </a:xfrm>
          <a:custGeom>
            <a:avLst/>
            <a:gdLst/>
            <a:ahLst/>
            <a:cxnLst/>
            <a:rect l="l" t="t" r="r" b="b"/>
            <a:pathLst>
              <a:path w="18288000" h="2421890">
                <a:moveTo>
                  <a:pt x="18288000" y="2421581"/>
                </a:moveTo>
                <a:lnTo>
                  <a:pt x="0" y="2421581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21581"/>
                </a:lnTo>
                <a:close/>
              </a:path>
            </a:pathLst>
          </a:custGeom>
          <a:solidFill>
            <a:srgbClr val="0040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F4E4BE-FEA9-46E7-B234-BF241658F8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9053298"/>
            <a:ext cx="3403259" cy="928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1D63C9-1E59-401C-A005-51DB307D17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1" y="9105900"/>
            <a:ext cx="1648702" cy="77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2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A picture containing text, outdoor, person, ground&#10;&#10;Description automatically generated">
            <a:extLst>
              <a:ext uri="{FF2B5EF4-FFF2-40B4-BE49-F238E27FC236}">
                <a16:creationId xmlns:a16="http://schemas.microsoft.com/office/drawing/2014/main" id="{1149D4CA-477C-4C7A-9227-2DDC5488D7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54"/>
          <a:stretch/>
        </p:blipFill>
        <p:spPr>
          <a:xfrm>
            <a:off x="14564655" y="2659729"/>
            <a:ext cx="3421899" cy="2437251"/>
          </a:xfrm>
          <a:prstGeom prst="rect">
            <a:avLst/>
          </a:prstGeom>
        </p:spPr>
      </p:pic>
      <p:sp>
        <p:nvSpPr>
          <p:cNvPr id="37" name="object 14">
            <a:extLst>
              <a:ext uri="{FF2B5EF4-FFF2-40B4-BE49-F238E27FC236}">
                <a16:creationId xmlns:a16="http://schemas.microsoft.com/office/drawing/2014/main" id="{93D482BD-6F59-4C40-BABE-9DDF05495A2D}"/>
              </a:ext>
            </a:extLst>
          </p:cNvPr>
          <p:cNvSpPr/>
          <p:nvPr/>
        </p:nvSpPr>
        <p:spPr>
          <a:xfrm>
            <a:off x="14593123" y="2705704"/>
            <a:ext cx="3422887" cy="6396231"/>
          </a:xfrm>
          <a:custGeom>
            <a:avLst/>
            <a:gdLst/>
            <a:ahLst/>
            <a:cxnLst/>
            <a:rect l="l" t="t" r="r" b="b"/>
            <a:pathLst>
              <a:path w="3286125" h="6400800">
                <a:moveTo>
                  <a:pt x="3286125" y="4138612"/>
                </a:moveTo>
                <a:lnTo>
                  <a:pt x="0" y="4138612"/>
                </a:lnTo>
                <a:lnTo>
                  <a:pt x="0" y="6400800"/>
                </a:lnTo>
                <a:lnTo>
                  <a:pt x="3286125" y="6400800"/>
                </a:lnTo>
                <a:lnTo>
                  <a:pt x="3286125" y="4138612"/>
                </a:lnTo>
                <a:close/>
              </a:path>
              <a:path w="3286125" h="6400800">
                <a:moveTo>
                  <a:pt x="3286125" y="0"/>
                </a:moveTo>
                <a:lnTo>
                  <a:pt x="0" y="0"/>
                </a:lnTo>
                <a:lnTo>
                  <a:pt x="0" y="2328862"/>
                </a:lnTo>
                <a:lnTo>
                  <a:pt x="3286125" y="2328862"/>
                </a:lnTo>
                <a:lnTo>
                  <a:pt x="3286125" y="0"/>
                </a:lnTo>
                <a:close/>
              </a:path>
            </a:pathLst>
          </a:custGeom>
          <a:solidFill>
            <a:srgbClr val="00406F">
              <a:alpha val="195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44516-2111-4A25-A1AF-61BAC6CA9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E67080-ADCB-4C2E-9775-5AF843F34A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FDE72-C5B2-489D-8048-5890F945C96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29-Dec-20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9BC40-FBF4-4864-B53E-48816E10D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204A966E-732B-4922-A0A6-390DC60F5024}"/>
              </a:ext>
            </a:extLst>
          </p:cNvPr>
          <p:cNvSpPr txBox="1">
            <a:spLocks/>
          </p:cNvSpPr>
          <p:nvPr userDrawn="1"/>
        </p:nvSpPr>
        <p:spPr>
          <a:xfrm>
            <a:off x="745301" y="839794"/>
            <a:ext cx="10584815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fi-FI" sz="4000" kern="0" dirty="0">
                <a:solidFill>
                  <a:schemeClr val="bg1"/>
                </a:solidFill>
                <a:latin typeface="Trebuchet MS" panose="020B0603020202020204" pitchFamily="34" charset="0"/>
              </a:rPr>
              <a:t>Strategiatyön lähtökohdat</a:t>
            </a:r>
            <a:endParaRPr lang="fi-FI" sz="8800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0F421721-6018-46A1-995C-7EE406B1D6C3}"/>
              </a:ext>
            </a:extLst>
          </p:cNvPr>
          <p:cNvSpPr/>
          <p:nvPr userDrawn="1"/>
        </p:nvSpPr>
        <p:spPr>
          <a:xfrm>
            <a:off x="241155" y="2688048"/>
            <a:ext cx="3286125" cy="2329180"/>
          </a:xfrm>
          <a:custGeom>
            <a:avLst/>
            <a:gdLst/>
            <a:ahLst/>
            <a:cxnLst/>
            <a:rect l="l" t="t" r="r" b="b"/>
            <a:pathLst>
              <a:path w="3286125" h="2329179">
                <a:moveTo>
                  <a:pt x="0" y="2328867"/>
                </a:moveTo>
                <a:lnTo>
                  <a:pt x="3286125" y="2328867"/>
                </a:lnTo>
                <a:lnTo>
                  <a:pt x="3286125" y="0"/>
                </a:lnTo>
                <a:lnTo>
                  <a:pt x="0" y="0"/>
                </a:lnTo>
                <a:lnTo>
                  <a:pt x="0" y="2328867"/>
                </a:lnTo>
                <a:close/>
              </a:path>
            </a:pathLst>
          </a:custGeom>
          <a:solidFill>
            <a:srgbClr val="00406F">
              <a:alpha val="195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9" name="object 8">
            <a:extLst>
              <a:ext uri="{FF2B5EF4-FFF2-40B4-BE49-F238E27FC236}">
                <a16:creationId xmlns:a16="http://schemas.microsoft.com/office/drawing/2014/main" id="{07EDE560-0AB8-488C-99B7-7D987CCCB681}"/>
              </a:ext>
            </a:extLst>
          </p:cNvPr>
          <p:cNvGrpSpPr/>
          <p:nvPr userDrawn="1"/>
        </p:nvGrpSpPr>
        <p:grpSpPr>
          <a:xfrm>
            <a:off x="3825690" y="2728445"/>
            <a:ext cx="3301735" cy="6400800"/>
            <a:chOff x="3826167" y="2688055"/>
            <a:chExt cx="3301735" cy="6400800"/>
          </a:xfrm>
        </p:grpSpPr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D881402F-E739-4E33-AF91-B111820D7C66}"/>
                </a:ext>
              </a:extLst>
            </p:cNvPr>
            <p:cNvSpPr/>
            <p:nvPr/>
          </p:nvSpPr>
          <p:spPr>
            <a:xfrm>
              <a:off x="3826167" y="2688055"/>
              <a:ext cx="3286125" cy="6400800"/>
            </a:xfrm>
            <a:custGeom>
              <a:avLst/>
              <a:gdLst/>
              <a:ahLst/>
              <a:cxnLst/>
              <a:rect l="l" t="t" r="r" b="b"/>
              <a:pathLst>
                <a:path w="3286125" h="6400800">
                  <a:moveTo>
                    <a:pt x="3286125" y="4138612"/>
                  </a:moveTo>
                  <a:lnTo>
                    <a:pt x="0" y="4138612"/>
                  </a:lnTo>
                  <a:lnTo>
                    <a:pt x="0" y="6400800"/>
                  </a:lnTo>
                  <a:lnTo>
                    <a:pt x="3286125" y="6400800"/>
                  </a:lnTo>
                  <a:lnTo>
                    <a:pt x="3286125" y="4138612"/>
                  </a:lnTo>
                  <a:close/>
                </a:path>
                <a:path w="3286125" h="6400800">
                  <a:moveTo>
                    <a:pt x="3286125" y="0"/>
                  </a:moveTo>
                  <a:lnTo>
                    <a:pt x="0" y="0"/>
                  </a:lnTo>
                  <a:lnTo>
                    <a:pt x="0" y="2328862"/>
                  </a:lnTo>
                  <a:lnTo>
                    <a:pt x="3286125" y="2328862"/>
                  </a:lnTo>
                  <a:lnTo>
                    <a:pt x="3286125" y="0"/>
                  </a:lnTo>
                  <a:close/>
                </a:path>
              </a:pathLst>
            </a:custGeom>
            <a:solidFill>
              <a:srgbClr val="00406F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3A079938-04F2-4FA3-99BE-7B287E8DA4C9}"/>
                </a:ext>
              </a:extLst>
            </p:cNvPr>
            <p:cNvSpPr/>
            <p:nvPr/>
          </p:nvSpPr>
          <p:spPr>
            <a:xfrm>
              <a:off x="3826184" y="5016916"/>
              <a:ext cx="3301718" cy="1809750"/>
            </a:xfrm>
            <a:custGeom>
              <a:avLst/>
              <a:gdLst/>
              <a:ahLst/>
              <a:cxnLst/>
              <a:rect l="l" t="t" r="r" b="b"/>
              <a:pathLst>
                <a:path w="3286125" h="1809750">
                  <a:moveTo>
                    <a:pt x="3286125" y="1809750"/>
                  </a:moveTo>
                  <a:lnTo>
                    <a:pt x="0" y="1809750"/>
                  </a:lnTo>
                  <a:lnTo>
                    <a:pt x="0" y="0"/>
                  </a:lnTo>
                  <a:lnTo>
                    <a:pt x="3286125" y="0"/>
                  </a:lnTo>
                  <a:lnTo>
                    <a:pt x="3286125" y="1809750"/>
                  </a:lnTo>
                  <a:close/>
                </a:path>
              </a:pathLst>
            </a:custGeom>
            <a:solidFill>
              <a:srgbClr val="0040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2357D502-7006-4976-868F-12206ABC7B96}"/>
              </a:ext>
            </a:extLst>
          </p:cNvPr>
          <p:cNvGrpSpPr/>
          <p:nvPr userDrawn="1"/>
        </p:nvGrpSpPr>
        <p:grpSpPr>
          <a:xfrm>
            <a:off x="7381544" y="2938151"/>
            <a:ext cx="5785817" cy="6400800"/>
            <a:chOff x="7381544" y="2938151"/>
            <a:chExt cx="5785817" cy="640080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B2690203-99C7-4136-A309-54E83D6C000B}"/>
                </a:ext>
              </a:extLst>
            </p:cNvPr>
            <p:cNvSpPr/>
            <p:nvPr/>
          </p:nvSpPr>
          <p:spPr>
            <a:xfrm>
              <a:off x="9881236" y="2938151"/>
              <a:ext cx="3286125" cy="6400800"/>
            </a:xfrm>
            <a:custGeom>
              <a:avLst/>
              <a:gdLst/>
              <a:ahLst/>
              <a:cxnLst/>
              <a:rect l="l" t="t" r="r" b="b"/>
              <a:pathLst>
                <a:path w="3286125" h="6400800">
                  <a:moveTo>
                    <a:pt x="3286125" y="4138612"/>
                  </a:moveTo>
                  <a:lnTo>
                    <a:pt x="0" y="4138612"/>
                  </a:lnTo>
                  <a:lnTo>
                    <a:pt x="0" y="6400800"/>
                  </a:lnTo>
                  <a:lnTo>
                    <a:pt x="3286125" y="6400800"/>
                  </a:lnTo>
                  <a:lnTo>
                    <a:pt x="3286125" y="4138612"/>
                  </a:lnTo>
                  <a:close/>
                </a:path>
                <a:path w="3286125" h="6400800">
                  <a:moveTo>
                    <a:pt x="3286125" y="0"/>
                  </a:moveTo>
                  <a:lnTo>
                    <a:pt x="0" y="0"/>
                  </a:lnTo>
                  <a:lnTo>
                    <a:pt x="0" y="2328862"/>
                  </a:lnTo>
                  <a:lnTo>
                    <a:pt x="3286125" y="2328862"/>
                  </a:lnTo>
                  <a:lnTo>
                    <a:pt x="3286125" y="0"/>
                  </a:lnTo>
                  <a:close/>
                </a:path>
              </a:pathLst>
            </a:custGeom>
            <a:solidFill>
              <a:srgbClr val="00406F">
                <a:alpha val="195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0178462-33C9-4FDE-94A3-7676DE2976B4}"/>
                </a:ext>
              </a:extLst>
            </p:cNvPr>
            <p:cNvSpPr/>
            <p:nvPr/>
          </p:nvSpPr>
          <p:spPr>
            <a:xfrm>
              <a:off x="7381544" y="5034883"/>
              <a:ext cx="3299701" cy="1836751"/>
            </a:xfrm>
            <a:custGeom>
              <a:avLst/>
              <a:gdLst/>
              <a:ahLst/>
              <a:cxnLst/>
              <a:rect l="l" t="t" r="r" b="b"/>
              <a:pathLst>
                <a:path w="3286125" h="1809750">
                  <a:moveTo>
                    <a:pt x="3286125" y="1809750"/>
                  </a:moveTo>
                  <a:lnTo>
                    <a:pt x="0" y="1809750"/>
                  </a:lnTo>
                  <a:lnTo>
                    <a:pt x="0" y="0"/>
                  </a:lnTo>
                  <a:lnTo>
                    <a:pt x="3286125" y="0"/>
                  </a:lnTo>
                  <a:lnTo>
                    <a:pt x="3286125" y="1809750"/>
                  </a:lnTo>
                  <a:close/>
                </a:path>
              </a:pathLst>
            </a:custGeom>
            <a:solidFill>
              <a:srgbClr val="0040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E0B12FD4-909E-4ED9-A892-DE49572BC174}"/>
              </a:ext>
            </a:extLst>
          </p:cNvPr>
          <p:cNvSpPr/>
          <p:nvPr userDrawn="1"/>
        </p:nvSpPr>
        <p:spPr>
          <a:xfrm>
            <a:off x="10966567" y="2688048"/>
            <a:ext cx="3286125" cy="2380615"/>
          </a:xfrm>
          <a:custGeom>
            <a:avLst/>
            <a:gdLst/>
            <a:ahLst/>
            <a:cxnLst/>
            <a:rect l="l" t="t" r="r" b="b"/>
            <a:pathLst>
              <a:path w="3286125" h="2380615">
                <a:moveTo>
                  <a:pt x="0" y="2380409"/>
                </a:moveTo>
                <a:lnTo>
                  <a:pt x="3286124" y="2380409"/>
                </a:lnTo>
                <a:lnTo>
                  <a:pt x="3286124" y="0"/>
                </a:lnTo>
                <a:lnTo>
                  <a:pt x="0" y="0"/>
                </a:lnTo>
                <a:lnTo>
                  <a:pt x="0" y="2380409"/>
                </a:lnTo>
                <a:close/>
              </a:path>
            </a:pathLst>
          </a:custGeom>
          <a:solidFill>
            <a:srgbClr val="00406F">
              <a:alpha val="195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23">
            <a:extLst>
              <a:ext uri="{FF2B5EF4-FFF2-40B4-BE49-F238E27FC236}">
                <a16:creationId xmlns:a16="http://schemas.microsoft.com/office/drawing/2014/main" id="{80CA82A2-E031-4D15-A2D1-F76C29EC44EC}"/>
              </a:ext>
            </a:extLst>
          </p:cNvPr>
          <p:cNvSpPr/>
          <p:nvPr userDrawn="1"/>
        </p:nvSpPr>
        <p:spPr>
          <a:xfrm>
            <a:off x="3825697" y="2670398"/>
            <a:ext cx="3286140" cy="23526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6">
            <a:extLst>
              <a:ext uri="{FF2B5EF4-FFF2-40B4-BE49-F238E27FC236}">
                <a16:creationId xmlns:a16="http://schemas.microsoft.com/office/drawing/2014/main" id="{7FA8EB69-715A-4D1B-A22D-9602AD7E2F19}"/>
              </a:ext>
            </a:extLst>
          </p:cNvPr>
          <p:cNvSpPr/>
          <p:nvPr userDrawn="1"/>
        </p:nvSpPr>
        <p:spPr>
          <a:xfrm>
            <a:off x="14606699" y="2705704"/>
            <a:ext cx="3286125" cy="2329180"/>
          </a:xfrm>
          <a:custGeom>
            <a:avLst/>
            <a:gdLst/>
            <a:ahLst/>
            <a:cxnLst/>
            <a:rect l="l" t="t" r="r" b="b"/>
            <a:pathLst>
              <a:path w="3286125" h="2329179">
                <a:moveTo>
                  <a:pt x="0" y="2328860"/>
                </a:moveTo>
                <a:lnTo>
                  <a:pt x="3286125" y="2328860"/>
                </a:lnTo>
                <a:lnTo>
                  <a:pt x="3286125" y="0"/>
                </a:lnTo>
                <a:lnTo>
                  <a:pt x="0" y="0"/>
                </a:lnTo>
                <a:lnTo>
                  <a:pt x="0" y="2328860"/>
                </a:lnTo>
                <a:close/>
              </a:path>
            </a:pathLst>
          </a:custGeom>
          <a:solidFill>
            <a:srgbClr val="00406F">
              <a:alpha val="195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8" name="Picture 27" descr="A picture containing indoor, box, sitting, table&#10;&#10;Description automatically generated">
            <a:extLst>
              <a:ext uri="{FF2B5EF4-FFF2-40B4-BE49-F238E27FC236}">
                <a16:creationId xmlns:a16="http://schemas.microsoft.com/office/drawing/2014/main" id="{A8560DB6-A689-499E-A026-EE0DFD1C0F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522" y="2590800"/>
            <a:ext cx="3284702" cy="2507189"/>
          </a:xfrm>
          <a:prstGeom prst="rect">
            <a:avLst/>
          </a:prstGeom>
        </p:spPr>
      </p:pic>
      <p:pic>
        <p:nvPicPr>
          <p:cNvPr id="29" name="Picture 28" descr="A picture containing indoor, person, person, mirror&#10;&#10;Description automatically generated">
            <a:extLst>
              <a:ext uri="{FF2B5EF4-FFF2-40B4-BE49-F238E27FC236}">
                <a16:creationId xmlns:a16="http://schemas.microsoft.com/office/drawing/2014/main" id="{3686DE1E-3A2C-4975-853D-1653B672B00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01" y="2626871"/>
            <a:ext cx="3313249" cy="2430436"/>
          </a:xfrm>
          <a:prstGeom prst="rect">
            <a:avLst/>
          </a:prstGeom>
        </p:spPr>
      </p:pic>
      <p:pic>
        <p:nvPicPr>
          <p:cNvPr id="30" name="Picture 29" descr="A picture containing bowed instrument&#10;&#10;Description automatically generated">
            <a:extLst>
              <a:ext uri="{FF2B5EF4-FFF2-40B4-BE49-F238E27FC236}">
                <a16:creationId xmlns:a16="http://schemas.microsoft.com/office/drawing/2014/main" id="{42B29162-B283-428A-A980-F16DA3345AB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77" y="2626871"/>
            <a:ext cx="3388559" cy="2541679"/>
          </a:xfrm>
          <a:prstGeom prst="rect">
            <a:avLst/>
          </a:prstGeom>
        </p:spPr>
      </p:pic>
      <p:sp>
        <p:nvSpPr>
          <p:cNvPr id="31" name="object 6">
            <a:extLst>
              <a:ext uri="{FF2B5EF4-FFF2-40B4-BE49-F238E27FC236}">
                <a16:creationId xmlns:a16="http://schemas.microsoft.com/office/drawing/2014/main" id="{BFDDE281-A112-44D0-80CA-9D7A2CCAF1B2}"/>
              </a:ext>
            </a:extLst>
          </p:cNvPr>
          <p:cNvSpPr txBox="1"/>
          <p:nvPr userDrawn="1"/>
        </p:nvSpPr>
        <p:spPr>
          <a:xfrm>
            <a:off x="218455" y="5016916"/>
            <a:ext cx="3378409" cy="1797672"/>
          </a:xfrm>
          <a:prstGeom prst="rect">
            <a:avLst/>
          </a:prstGeom>
          <a:solidFill>
            <a:srgbClr val="004070"/>
          </a:solidFill>
        </p:spPr>
        <p:txBody>
          <a:bodyPr vert="horz" wrap="square" lIns="0" tIns="261620" rIns="0" bIns="0" rtlCol="0">
            <a:spAutoFit/>
          </a:bodyPr>
          <a:lstStyle/>
          <a:p>
            <a:pPr lvl="1">
              <a:buClr>
                <a:srgbClr val="FFC000"/>
              </a:buClr>
            </a:pPr>
            <a:endParaRPr lang="fi-FI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1">
              <a:buClr>
                <a:srgbClr val="FFC000"/>
              </a:buClr>
            </a:pPr>
            <a:endParaRPr lang="fi-FI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1">
              <a:buClr>
                <a:srgbClr val="FFC000"/>
              </a:buClr>
            </a:pPr>
            <a:endParaRPr lang="fi-FI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1">
              <a:buClr>
                <a:srgbClr val="FFC000"/>
              </a:buClr>
            </a:pPr>
            <a:endParaRPr lang="fi-FI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1">
              <a:buClr>
                <a:srgbClr val="FFC000"/>
              </a:buClr>
            </a:pPr>
            <a:endParaRPr lang="fi-FI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R="50800">
              <a:lnSpc>
                <a:spcPts val="2205"/>
              </a:lnSpc>
              <a:spcBef>
                <a:spcPts val="110"/>
              </a:spcBef>
            </a:pPr>
            <a:endParaRPr sz="2650" dirty="0">
              <a:solidFill>
                <a:schemeClr val="bg1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A1E2C31F-8467-4E52-9BFC-743E33DC6336}"/>
              </a:ext>
            </a:extLst>
          </p:cNvPr>
          <p:cNvSpPr/>
          <p:nvPr userDrawn="1"/>
        </p:nvSpPr>
        <p:spPr>
          <a:xfrm>
            <a:off x="0" y="0"/>
            <a:ext cx="18288000" cy="2421890"/>
          </a:xfrm>
          <a:custGeom>
            <a:avLst/>
            <a:gdLst/>
            <a:ahLst/>
            <a:cxnLst/>
            <a:rect l="l" t="t" r="r" b="b"/>
            <a:pathLst>
              <a:path w="18288000" h="2421890">
                <a:moveTo>
                  <a:pt x="18288000" y="2421581"/>
                </a:moveTo>
                <a:lnTo>
                  <a:pt x="0" y="2421581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21581"/>
                </a:lnTo>
                <a:close/>
              </a:path>
            </a:pathLst>
          </a:custGeom>
          <a:solidFill>
            <a:srgbClr val="004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291F3552-5E79-48D5-B7AB-E8729FF2420B}"/>
              </a:ext>
            </a:extLst>
          </p:cNvPr>
          <p:cNvSpPr/>
          <p:nvPr userDrawn="1"/>
        </p:nvSpPr>
        <p:spPr>
          <a:xfrm>
            <a:off x="14554200" y="4983163"/>
            <a:ext cx="3422887" cy="1989137"/>
          </a:xfrm>
          <a:custGeom>
            <a:avLst/>
            <a:gdLst/>
            <a:ahLst/>
            <a:cxnLst/>
            <a:rect l="l" t="t" r="r" b="b"/>
            <a:pathLst>
              <a:path w="3286125" h="1809750">
                <a:moveTo>
                  <a:pt x="3286125" y="1809750"/>
                </a:moveTo>
                <a:lnTo>
                  <a:pt x="0" y="1809750"/>
                </a:lnTo>
                <a:lnTo>
                  <a:pt x="0" y="0"/>
                </a:lnTo>
                <a:lnTo>
                  <a:pt x="3286125" y="0"/>
                </a:lnTo>
                <a:lnTo>
                  <a:pt x="3286125" y="1809750"/>
                </a:lnTo>
                <a:close/>
              </a:path>
            </a:pathLst>
          </a:custGeom>
          <a:solidFill>
            <a:srgbClr val="004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15B1DAF-A8C7-4D27-8F8D-51A8BF73B2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45" r="63766"/>
          <a:stretch/>
        </p:blipFill>
        <p:spPr>
          <a:xfrm>
            <a:off x="7362592" y="2636301"/>
            <a:ext cx="3318653" cy="238061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  <a:alpha val="25000"/>
              </a:schemeClr>
            </a:solidFill>
          </a:ln>
        </p:spPr>
      </p:pic>
      <p:sp>
        <p:nvSpPr>
          <p:cNvPr id="42" name="object 14">
            <a:extLst>
              <a:ext uri="{FF2B5EF4-FFF2-40B4-BE49-F238E27FC236}">
                <a16:creationId xmlns:a16="http://schemas.microsoft.com/office/drawing/2014/main" id="{362740F5-84C4-4A11-8102-28AC9EFEE6A5}"/>
              </a:ext>
            </a:extLst>
          </p:cNvPr>
          <p:cNvSpPr/>
          <p:nvPr userDrawn="1"/>
        </p:nvSpPr>
        <p:spPr>
          <a:xfrm>
            <a:off x="7376927" y="2748828"/>
            <a:ext cx="3286125" cy="6502374"/>
          </a:xfrm>
          <a:custGeom>
            <a:avLst/>
            <a:gdLst/>
            <a:ahLst/>
            <a:cxnLst/>
            <a:rect l="l" t="t" r="r" b="b"/>
            <a:pathLst>
              <a:path w="3286125" h="6400800">
                <a:moveTo>
                  <a:pt x="3286125" y="4138612"/>
                </a:moveTo>
                <a:lnTo>
                  <a:pt x="0" y="4138612"/>
                </a:lnTo>
                <a:lnTo>
                  <a:pt x="0" y="6400800"/>
                </a:lnTo>
                <a:lnTo>
                  <a:pt x="3286125" y="6400800"/>
                </a:lnTo>
                <a:lnTo>
                  <a:pt x="3286125" y="4138612"/>
                </a:lnTo>
                <a:close/>
              </a:path>
              <a:path w="3286125" h="6400800">
                <a:moveTo>
                  <a:pt x="3286125" y="0"/>
                </a:moveTo>
                <a:lnTo>
                  <a:pt x="0" y="0"/>
                </a:lnTo>
                <a:lnTo>
                  <a:pt x="0" y="2328862"/>
                </a:lnTo>
                <a:lnTo>
                  <a:pt x="3286125" y="2328862"/>
                </a:lnTo>
                <a:lnTo>
                  <a:pt x="3286125" y="0"/>
                </a:lnTo>
                <a:close/>
              </a:path>
            </a:pathLst>
          </a:custGeom>
          <a:solidFill>
            <a:srgbClr val="00406F">
              <a:alpha val="195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F4C616EF-EEFB-4484-ACC4-FBE43BD3D275}"/>
              </a:ext>
            </a:extLst>
          </p:cNvPr>
          <p:cNvSpPr/>
          <p:nvPr userDrawn="1"/>
        </p:nvSpPr>
        <p:spPr>
          <a:xfrm>
            <a:off x="10937111" y="5016500"/>
            <a:ext cx="3284702" cy="1904241"/>
          </a:xfrm>
          <a:custGeom>
            <a:avLst/>
            <a:gdLst/>
            <a:ahLst/>
            <a:cxnLst/>
            <a:rect l="l" t="t" r="r" b="b"/>
            <a:pathLst>
              <a:path w="3286125" h="1809750">
                <a:moveTo>
                  <a:pt x="3286125" y="1809750"/>
                </a:moveTo>
                <a:lnTo>
                  <a:pt x="0" y="1809750"/>
                </a:lnTo>
                <a:lnTo>
                  <a:pt x="0" y="0"/>
                </a:lnTo>
                <a:lnTo>
                  <a:pt x="3286125" y="0"/>
                </a:lnTo>
                <a:lnTo>
                  <a:pt x="3286125" y="1809750"/>
                </a:lnTo>
                <a:close/>
              </a:path>
            </a:pathLst>
          </a:custGeom>
          <a:solidFill>
            <a:srgbClr val="004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14">
            <a:extLst>
              <a:ext uri="{FF2B5EF4-FFF2-40B4-BE49-F238E27FC236}">
                <a16:creationId xmlns:a16="http://schemas.microsoft.com/office/drawing/2014/main" id="{47CA2A58-3498-4C05-A204-8A9D81BFD11E}"/>
              </a:ext>
            </a:extLst>
          </p:cNvPr>
          <p:cNvSpPr/>
          <p:nvPr userDrawn="1"/>
        </p:nvSpPr>
        <p:spPr>
          <a:xfrm>
            <a:off x="10934700" y="2599561"/>
            <a:ext cx="3286125" cy="6502374"/>
          </a:xfrm>
          <a:custGeom>
            <a:avLst/>
            <a:gdLst/>
            <a:ahLst/>
            <a:cxnLst/>
            <a:rect l="l" t="t" r="r" b="b"/>
            <a:pathLst>
              <a:path w="3286125" h="6400800">
                <a:moveTo>
                  <a:pt x="3286125" y="4138612"/>
                </a:moveTo>
                <a:lnTo>
                  <a:pt x="0" y="4138612"/>
                </a:lnTo>
                <a:lnTo>
                  <a:pt x="0" y="6400800"/>
                </a:lnTo>
                <a:lnTo>
                  <a:pt x="3286125" y="6400800"/>
                </a:lnTo>
                <a:lnTo>
                  <a:pt x="3286125" y="4138612"/>
                </a:lnTo>
                <a:close/>
              </a:path>
              <a:path w="3286125" h="6400800">
                <a:moveTo>
                  <a:pt x="3286125" y="0"/>
                </a:moveTo>
                <a:lnTo>
                  <a:pt x="0" y="0"/>
                </a:lnTo>
                <a:lnTo>
                  <a:pt x="0" y="2328862"/>
                </a:lnTo>
                <a:lnTo>
                  <a:pt x="3286125" y="2328862"/>
                </a:lnTo>
                <a:lnTo>
                  <a:pt x="3286125" y="0"/>
                </a:lnTo>
                <a:close/>
              </a:path>
            </a:pathLst>
          </a:custGeom>
          <a:solidFill>
            <a:srgbClr val="00406F">
              <a:alpha val="195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1F180050-9151-4FE1-9F39-F2F3D6FD0A9D}"/>
              </a:ext>
            </a:extLst>
          </p:cNvPr>
          <p:cNvSpPr/>
          <p:nvPr userDrawn="1"/>
        </p:nvSpPr>
        <p:spPr>
          <a:xfrm>
            <a:off x="14550801" y="2836577"/>
            <a:ext cx="3286125" cy="6502374"/>
          </a:xfrm>
          <a:custGeom>
            <a:avLst/>
            <a:gdLst/>
            <a:ahLst/>
            <a:cxnLst/>
            <a:rect l="l" t="t" r="r" b="b"/>
            <a:pathLst>
              <a:path w="3286125" h="6400800">
                <a:moveTo>
                  <a:pt x="3286125" y="4138612"/>
                </a:moveTo>
                <a:lnTo>
                  <a:pt x="0" y="4138612"/>
                </a:lnTo>
                <a:lnTo>
                  <a:pt x="0" y="6400800"/>
                </a:lnTo>
                <a:lnTo>
                  <a:pt x="3286125" y="6400800"/>
                </a:lnTo>
                <a:lnTo>
                  <a:pt x="3286125" y="4138612"/>
                </a:lnTo>
                <a:close/>
              </a:path>
              <a:path w="3286125" h="6400800">
                <a:moveTo>
                  <a:pt x="3286125" y="0"/>
                </a:moveTo>
                <a:lnTo>
                  <a:pt x="0" y="0"/>
                </a:lnTo>
                <a:lnTo>
                  <a:pt x="0" y="2328862"/>
                </a:lnTo>
                <a:lnTo>
                  <a:pt x="3286125" y="2328862"/>
                </a:lnTo>
                <a:lnTo>
                  <a:pt x="3286125" y="0"/>
                </a:lnTo>
                <a:close/>
              </a:path>
            </a:pathLst>
          </a:custGeom>
          <a:solidFill>
            <a:srgbClr val="00406F">
              <a:alpha val="195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14">
            <a:extLst>
              <a:ext uri="{FF2B5EF4-FFF2-40B4-BE49-F238E27FC236}">
                <a16:creationId xmlns:a16="http://schemas.microsoft.com/office/drawing/2014/main" id="{16B2B9E6-2033-4F55-B094-6389FE840AD5}"/>
              </a:ext>
            </a:extLst>
          </p:cNvPr>
          <p:cNvSpPr/>
          <p:nvPr userDrawn="1"/>
        </p:nvSpPr>
        <p:spPr>
          <a:xfrm>
            <a:off x="213781" y="2685745"/>
            <a:ext cx="3286125" cy="6502374"/>
          </a:xfrm>
          <a:custGeom>
            <a:avLst/>
            <a:gdLst/>
            <a:ahLst/>
            <a:cxnLst/>
            <a:rect l="l" t="t" r="r" b="b"/>
            <a:pathLst>
              <a:path w="3286125" h="6400800">
                <a:moveTo>
                  <a:pt x="3286125" y="4138612"/>
                </a:moveTo>
                <a:lnTo>
                  <a:pt x="0" y="4138612"/>
                </a:lnTo>
                <a:lnTo>
                  <a:pt x="0" y="6400800"/>
                </a:lnTo>
                <a:lnTo>
                  <a:pt x="3286125" y="6400800"/>
                </a:lnTo>
                <a:lnTo>
                  <a:pt x="3286125" y="4138612"/>
                </a:lnTo>
                <a:close/>
              </a:path>
              <a:path w="3286125" h="6400800">
                <a:moveTo>
                  <a:pt x="3286125" y="0"/>
                </a:moveTo>
                <a:lnTo>
                  <a:pt x="0" y="0"/>
                </a:lnTo>
                <a:lnTo>
                  <a:pt x="0" y="2328862"/>
                </a:lnTo>
                <a:lnTo>
                  <a:pt x="3286125" y="2328862"/>
                </a:lnTo>
                <a:lnTo>
                  <a:pt x="3286125" y="0"/>
                </a:lnTo>
                <a:close/>
              </a:path>
            </a:pathLst>
          </a:custGeom>
          <a:solidFill>
            <a:srgbClr val="00406F">
              <a:alpha val="195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33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A5AF79C6-5322-4325-A744-B315FFF1999F}"/>
              </a:ext>
            </a:extLst>
          </p:cNvPr>
          <p:cNvSpPr/>
          <p:nvPr userDrawn="1"/>
        </p:nvSpPr>
        <p:spPr>
          <a:xfrm>
            <a:off x="-45720" y="0"/>
            <a:ext cx="18333720" cy="5136515"/>
          </a:xfrm>
          <a:custGeom>
            <a:avLst/>
            <a:gdLst/>
            <a:ahLst/>
            <a:cxnLst/>
            <a:rect l="l" t="t" r="r" b="b"/>
            <a:pathLst>
              <a:path w="18288000" h="5136515">
                <a:moveTo>
                  <a:pt x="18288000" y="0"/>
                </a:moveTo>
                <a:lnTo>
                  <a:pt x="0" y="0"/>
                </a:lnTo>
                <a:lnTo>
                  <a:pt x="0" y="5088712"/>
                </a:lnTo>
                <a:lnTo>
                  <a:pt x="0" y="5136210"/>
                </a:lnTo>
                <a:lnTo>
                  <a:pt x="18288000" y="5136210"/>
                </a:lnTo>
                <a:lnTo>
                  <a:pt x="18288000" y="5088712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4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DE868-DC6B-462A-BEA6-183F4AC663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92EF8-A273-4FE9-AE95-F97CADE193D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29-Dec-20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E0931-1ED7-4874-8B9D-8ED67687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7F323705-161C-4EB5-89C4-E44CF1A1CD66}"/>
              </a:ext>
            </a:extLst>
          </p:cNvPr>
          <p:cNvSpPr/>
          <p:nvPr userDrawn="1"/>
        </p:nvSpPr>
        <p:spPr>
          <a:xfrm>
            <a:off x="-45720" y="5177482"/>
            <a:ext cx="18333720" cy="5117465"/>
          </a:xfrm>
          <a:custGeom>
            <a:avLst/>
            <a:gdLst/>
            <a:ahLst/>
            <a:cxnLst/>
            <a:rect l="l" t="t" r="r" b="b"/>
            <a:pathLst>
              <a:path w="18288000" h="5117465">
                <a:moveTo>
                  <a:pt x="0" y="5117135"/>
                </a:moveTo>
                <a:lnTo>
                  <a:pt x="18288000" y="5117135"/>
                </a:lnTo>
                <a:lnTo>
                  <a:pt x="18288000" y="0"/>
                </a:lnTo>
                <a:lnTo>
                  <a:pt x="0" y="0"/>
                </a:lnTo>
                <a:lnTo>
                  <a:pt x="0" y="5117135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2" name="Kuva 17">
            <a:extLst>
              <a:ext uri="{FF2B5EF4-FFF2-40B4-BE49-F238E27FC236}">
                <a16:creationId xmlns:a16="http://schemas.microsoft.com/office/drawing/2014/main" id="{5BF020F3-0E25-42BC-89C2-0B45ECD24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38" y="8141918"/>
            <a:ext cx="1765391" cy="1695537"/>
          </a:xfrm>
          <a:prstGeom prst="rect">
            <a:avLst/>
          </a:prstGeom>
        </p:spPr>
      </p:pic>
      <p:pic>
        <p:nvPicPr>
          <p:cNvPr id="13" name="Kuva 20">
            <a:extLst>
              <a:ext uri="{FF2B5EF4-FFF2-40B4-BE49-F238E27FC236}">
                <a16:creationId xmlns:a16="http://schemas.microsoft.com/office/drawing/2014/main" id="{049C1B19-CAB4-4E83-AA66-9DCB62B77F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9260" y="8342689"/>
            <a:ext cx="1765391" cy="172093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BDEB53-1CF6-4872-B77A-1C3A2660520F}"/>
              </a:ext>
            </a:extLst>
          </p:cNvPr>
          <p:cNvCxnSpPr/>
          <p:nvPr userDrawn="1"/>
        </p:nvCxnSpPr>
        <p:spPr>
          <a:xfrm>
            <a:off x="-45720" y="5136515"/>
            <a:ext cx="18333720" cy="0"/>
          </a:xfrm>
          <a:prstGeom prst="line">
            <a:avLst/>
          </a:prstGeom>
          <a:ln w="127000">
            <a:solidFill>
              <a:srgbClr val="86C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090A6AD-5076-4A17-83CF-013BCA34CA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24" y="3839413"/>
            <a:ext cx="2447544" cy="2447544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625C9D13-48FC-47C1-8B03-10872AFEAF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762" y="3915156"/>
            <a:ext cx="2447544" cy="2447544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FBB28546-5BD8-41AF-A7A5-C7072DB70B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426" y="3818931"/>
            <a:ext cx="2447544" cy="24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35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A5AF79C6-5322-4325-A744-B315FFF1999F}"/>
              </a:ext>
            </a:extLst>
          </p:cNvPr>
          <p:cNvSpPr/>
          <p:nvPr userDrawn="1"/>
        </p:nvSpPr>
        <p:spPr>
          <a:xfrm>
            <a:off x="0" y="-38100"/>
            <a:ext cx="18288000" cy="5281928"/>
          </a:xfrm>
          <a:custGeom>
            <a:avLst/>
            <a:gdLst/>
            <a:ahLst/>
            <a:cxnLst/>
            <a:rect l="l" t="t" r="r" b="b"/>
            <a:pathLst>
              <a:path w="18288000" h="5136515">
                <a:moveTo>
                  <a:pt x="18288000" y="0"/>
                </a:moveTo>
                <a:lnTo>
                  <a:pt x="0" y="0"/>
                </a:lnTo>
                <a:lnTo>
                  <a:pt x="0" y="5088712"/>
                </a:lnTo>
                <a:lnTo>
                  <a:pt x="0" y="5136210"/>
                </a:lnTo>
                <a:lnTo>
                  <a:pt x="18288000" y="5136210"/>
                </a:lnTo>
                <a:lnTo>
                  <a:pt x="18288000" y="5088712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4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DE868-DC6B-462A-BEA6-183F4AC663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92EF8-A273-4FE9-AE95-F97CADE193D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29-Dec-20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E0931-1ED7-4874-8B9D-8ED67687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BDEB53-1CF6-4872-B77A-1C3A2660520F}"/>
              </a:ext>
            </a:extLst>
          </p:cNvPr>
          <p:cNvCxnSpPr>
            <a:cxnSpLocks/>
          </p:cNvCxnSpPr>
          <p:nvPr userDrawn="1"/>
        </p:nvCxnSpPr>
        <p:spPr>
          <a:xfrm>
            <a:off x="0" y="5295900"/>
            <a:ext cx="18288000" cy="0"/>
          </a:xfrm>
          <a:prstGeom prst="line">
            <a:avLst/>
          </a:prstGeom>
          <a:ln w="127000">
            <a:solidFill>
              <a:srgbClr val="86C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6CF78E07-C743-4FC6-9E62-38F375A54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43" y="2471925"/>
            <a:ext cx="12581714" cy="781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A5AF79C6-5322-4325-A744-B315FFF1999F}"/>
              </a:ext>
            </a:extLst>
          </p:cNvPr>
          <p:cNvSpPr/>
          <p:nvPr userDrawn="1"/>
        </p:nvSpPr>
        <p:spPr>
          <a:xfrm>
            <a:off x="0" y="-38100"/>
            <a:ext cx="18288000" cy="3200394"/>
          </a:xfrm>
          <a:custGeom>
            <a:avLst/>
            <a:gdLst/>
            <a:ahLst/>
            <a:cxnLst/>
            <a:rect l="l" t="t" r="r" b="b"/>
            <a:pathLst>
              <a:path w="18288000" h="5136515">
                <a:moveTo>
                  <a:pt x="18288000" y="0"/>
                </a:moveTo>
                <a:lnTo>
                  <a:pt x="0" y="0"/>
                </a:lnTo>
                <a:lnTo>
                  <a:pt x="0" y="5088712"/>
                </a:lnTo>
                <a:lnTo>
                  <a:pt x="0" y="5136210"/>
                </a:lnTo>
                <a:lnTo>
                  <a:pt x="18288000" y="5136210"/>
                </a:lnTo>
                <a:lnTo>
                  <a:pt x="18288000" y="5088712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4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0DE868-DC6B-462A-BEA6-183F4AC663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92EF8-A273-4FE9-AE95-F97CADE193D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29-Dec-20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6E0931-1ED7-4874-8B9D-8ED67687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BDEB53-1CF6-4872-B77A-1C3A2660520F}"/>
              </a:ext>
            </a:extLst>
          </p:cNvPr>
          <p:cNvCxnSpPr>
            <a:cxnSpLocks/>
          </p:cNvCxnSpPr>
          <p:nvPr userDrawn="1"/>
        </p:nvCxnSpPr>
        <p:spPr>
          <a:xfrm>
            <a:off x="0" y="3195912"/>
            <a:ext cx="18288000" cy="0"/>
          </a:xfrm>
          <a:prstGeom prst="line">
            <a:avLst/>
          </a:prstGeom>
          <a:ln w="127000">
            <a:solidFill>
              <a:srgbClr val="86C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EEEE6A92-55A6-4208-88A2-9641601AA4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75375"/>
            <a:ext cx="16200000" cy="6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7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29-Dec-20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8459A1B1-3430-4BEB-8048-1AD024DDA54B}"/>
              </a:ext>
            </a:extLst>
          </p:cNvPr>
          <p:cNvSpPr/>
          <p:nvPr userDrawn="1"/>
        </p:nvSpPr>
        <p:spPr>
          <a:xfrm>
            <a:off x="0" y="9258299"/>
            <a:ext cx="18288000" cy="1028699"/>
          </a:xfrm>
          <a:custGeom>
            <a:avLst/>
            <a:gdLst/>
            <a:ahLst/>
            <a:cxnLst/>
            <a:rect l="l" t="t" r="r" b="b"/>
            <a:pathLst>
              <a:path w="18288000" h="2421890">
                <a:moveTo>
                  <a:pt x="18288000" y="2421581"/>
                </a:moveTo>
                <a:lnTo>
                  <a:pt x="0" y="2421581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2421581"/>
                </a:lnTo>
                <a:close/>
              </a:path>
            </a:pathLst>
          </a:custGeom>
          <a:solidFill>
            <a:srgbClr val="00406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67319D65-9C0C-4B8D-857A-7819CFD52929}"/>
              </a:ext>
            </a:extLst>
          </p:cNvPr>
          <p:cNvSpPr/>
          <p:nvPr userDrawn="1"/>
        </p:nvSpPr>
        <p:spPr>
          <a:xfrm>
            <a:off x="0" y="0"/>
            <a:ext cx="18288000" cy="4258952"/>
          </a:xfrm>
          <a:custGeom>
            <a:avLst/>
            <a:gdLst/>
            <a:ahLst/>
            <a:cxnLst/>
            <a:rect l="l" t="t" r="r" b="b"/>
            <a:pathLst>
              <a:path w="18288000" h="2327275">
                <a:moveTo>
                  <a:pt x="0" y="0"/>
                </a:moveTo>
                <a:lnTo>
                  <a:pt x="18288000" y="0"/>
                </a:lnTo>
                <a:lnTo>
                  <a:pt x="18288000" y="2326955"/>
                </a:lnTo>
                <a:lnTo>
                  <a:pt x="0" y="2326955"/>
                </a:lnTo>
                <a:lnTo>
                  <a:pt x="0" y="0"/>
                </a:lnTo>
                <a:close/>
              </a:path>
            </a:pathLst>
          </a:custGeom>
          <a:solidFill>
            <a:srgbClr val="004070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815163-E73F-4C64-81E6-6FEBBDA655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0" y="9320738"/>
            <a:ext cx="3403259" cy="9281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138415-8F9F-4191-9C71-31225B195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1" y="9393430"/>
            <a:ext cx="1648702" cy="77927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D25CB96-EE0D-4BF4-8A20-37451CBC7700}"/>
              </a:ext>
            </a:extLst>
          </p:cNvPr>
          <p:cNvSpPr/>
          <p:nvPr userDrawn="1"/>
        </p:nvSpPr>
        <p:spPr>
          <a:xfrm>
            <a:off x="12105780" y="7235051"/>
            <a:ext cx="2559685" cy="1485898"/>
          </a:xfrm>
          <a:prstGeom prst="rect">
            <a:avLst/>
          </a:prstGeom>
          <a:solidFill>
            <a:srgbClr val="004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440349-4B03-4E7A-99CC-AC5D28518676}"/>
              </a:ext>
            </a:extLst>
          </p:cNvPr>
          <p:cNvSpPr/>
          <p:nvPr userDrawn="1"/>
        </p:nvSpPr>
        <p:spPr>
          <a:xfrm>
            <a:off x="6046940" y="7214518"/>
            <a:ext cx="2559685" cy="1485898"/>
          </a:xfrm>
          <a:prstGeom prst="rect">
            <a:avLst/>
          </a:prstGeom>
          <a:solidFill>
            <a:srgbClr val="004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52B388-3A46-47D8-913E-39E79F3BE715}"/>
              </a:ext>
            </a:extLst>
          </p:cNvPr>
          <p:cNvSpPr/>
          <p:nvPr userDrawn="1"/>
        </p:nvSpPr>
        <p:spPr>
          <a:xfrm>
            <a:off x="3017520" y="7214518"/>
            <a:ext cx="2559685" cy="1485898"/>
          </a:xfrm>
          <a:prstGeom prst="rect">
            <a:avLst/>
          </a:prstGeom>
          <a:solidFill>
            <a:srgbClr val="004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E1ECC4DB-ACFC-48E6-966E-D8B9A857A332}"/>
              </a:ext>
            </a:extLst>
          </p:cNvPr>
          <p:cNvSpPr/>
          <p:nvPr userDrawn="1"/>
        </p:nvSpPr>
        <p:spPr>
          <a:xfrm>
            <a:off x="0" y="1"/>
            <a:ext cx="18288000" cy="4038601"/>
          </a:xfrm>
          <a:custGeom>
            <a:avLst/>
            <a:gdLst/>
            <a:ahLst/>
            <a:cxnLst/>
            <a:rect l="l" t="t" r="r" b="b"/>
            <a:pathLst>
              <a:path w="18288000" h="5136515">
                <a:moveTo>
                  <a:pt x="18288000" y="0"/>
                </a:moveTo>
                <a:lnTo>
                  <a:pt x="0" y="0"/>
                </a:lnTo>
                <a:lnTo>
                  <a:pt x="0" y="5088712"/>
                </a:lnTo>
                <a:lnTo>
                  <a:pt x="0" y="5136210"/>
                </a:lnTo>
                <a:lnTo>
                  <a:pt x="18288000" y="5136210"/>
                </a:lnTo>
                <a:lnTo>
                  <a:pt x="18288000" y="5088712"/>
                </a:lnTo>
                <a:lnTo>
                  <a:pt x="18288000" y="0"/>
                </a:lnTo>
                <a:close/>
              </a:path>
            </a:pathLst>
          </a:custGeom>
          <a:solidFill>
            <a:srgbClr val="004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C9B24B8-6629-408A-B676-587EAF93AE25}"/>
              </a:ext>
            </a:extLst>
          </p:cNvPr>
          <p:cNvCxnSpPr>
            <a:cxnSpLocks/>
          </p:cNvCxnSpPr>
          <p:nvPr userDrawn="1"/>
        </p:nvCxnSpPr>
        <p:spPr>
          <a:xfrm>
            <a:off x="0" y="4305300"/>
            <a:ext cx="18288000" cy="0"/>
          </a:xfrm>
          <a:prstGeom prst="line">
            <a:avLst/>
          </a:prstGeom>
          <a:ln w="107950">
            <a:solidFill>
              <a:srgbClr val="86C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72E9BF8-D87D-4675-BDBB-F3DF50E60AEF}"/>
              </a:ext>
            </a:extLst>
          </p:cNvPr>
          <p:cNvSpPr/>
          <p:nvPr userDrawn="1"/>
        </p:nvSpPr>
        <p:spPr>
          <a:xfrm>
            <a:off x="9076360" y="7193984"/>
            <a:ext cx="2559685" cy="1526965"/>
          </a:xfrm>
          <a:prstGeom prst="rect">
            <a:avLst/>
          </a:prstGeom>
          <a:solidFill>
            <a:srgbClr val="004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D2E5BF3-599D-49BF-A1CC-D48D865C5F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375918"/>
            <a:ext cx="12460415" cy="26700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86CFE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2781305"/>
            <a:ext cx="17254855" cy="190500"/>
          </a:xfrm>
          <a:custGeom>
            <a:avLst/>
            <a:gdLst/>
            <a:ahLst/>
            <a:cxnLst/>
            <a:rect l="l" t="t" r="r" b="b"/>
            <a:pathLst>
              <a:path w="17254855" h="190500">
                <a:moveTo>
                  <a:pt x="0" y="0"/>
                </a:moveTo>
                <a:lnTo>
                  <a:pt x="17254847" y="0"/>
                </a:lnTo>
                <a:lnTo>
                  <a:pt x="17254847" y="190499"/>
                </a:lnTo>
                <a:lnTo>
                  <a:pt x="0" y="190499"/>
                </a:lnTo>
                <a:lnTo>
                  <a:pt x="0" y="0"/>
                </a:lnTo>
                <a:close/>
              </a:path>
            </a:pathLst>
          </a:custGeom>
          <a:solidFill>
            <a:srgbClr val="F2F5F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29-Dec-20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2484035"/>
            <a:ext cx="15515590" cy="2273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0103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29-Dec-20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1" r:id="rId3"/>
    <p:sldLayoutId id="2147483670" r:id="rId4"/>
    <p:sldLayoutId id="2147483667" r:id="rId5"/>
    <p:sldLayoutId id="2147483674" r:id="rId6"/>
    <p:sldLayoutId id="2147483675" r:id="rId7"/>
    <p:sldLayoutId id="2147483662" r:id="rId8"/>
    <p:sldLayoutId id="2147483664" r:id="rId9"/>
    <p:sldLayoutId id="2147483665" r:id="rId10"/>
    <p:sldLayoutId id="2147483668" r:id="rId11"/>
    <p:sldLayoutId id="2147483669" r:id="rId1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2C9E-5AA0-4358-83AB-35D15735F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647700"/>
            <a:ext cx="15849600" cy="615553"/>
          </a:xfrm>
        </p:spPr>
        <p:txBody>
          <a:bodyPr/>
          <a:lstStyle/>
          <a:p>
            <a:r>
              <a:rPr lang="fi-FI" sz="4000" kern="0" dirty="0">
                <a:solidFill>
                  <a:schemeClr val="bg1"/>
                </a:solidFill>
                <a:latin typeface="Trebuchet MS" panose="020B0603020202020204" pitchFamily="34" charset="0"/>
              </a:rPr>
              <a:t>Suomen ammatillisen koulutuksen kulttuuri- ja urheiluliitto SAKU ry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E73F3659-F0E4-4125-BE92-47B48F23D8F2}"/>
              </a:ext>
            </a:extLst>
          </p:cNvPr>
          <p:cNvSpPr/>
          <p:nvPr/>
        </p:nvSpPr>
        <p:spPr>
          <a:xfrm>
            <a:off x="7848600" y="4686300"/>
            <a:ext cx="9677400" cy="1752600"/>
          </a:xfrm>
          <a:custGeom>
            <a:avLst/>
            <a:gdLst/>
            <a:ahLst/>
            <a:cxnLst/>
            <a:rect l="l" t="t" r="r" b="b"/>
            <a:pathLst>
              <a:path w="18288000" h="7865745">
                <a:moveTo>
                  <a:pt x="0" y="7865419"/>
                </a:moveTo>
                <a:lnTo>
                  <a:pt x="18288000" y="7865419"/>
                </a:lnTo>
                <a:lnTo>
                  <a:pt x="18288000" y="0"/>
                </a:lnTo>
                <a:lnTo>
                  <a:pt x="0" y="0"/>
                </a:lnTo>
                <a:lnTo>
                  <a:pt x="0" y="7865419"/>
                </a:lnTo>
                <a:close/>
              </a:path>
            </a:pathLst>
          </a:custGeom>
          <a:solidFill>
            <a:srgbClr val="F2F5F9">
              <a:alpha val="0"/>
            </a:srgbClr>
          </a:solidFill>
        </p:spPr>
        <p:txBody>
          <a:bodyPr wrap="square" lIns="0" tIns="0" rIns="0" bIns="0" rtlCol="0"/>
          <a:lstStyle/>
          <a:p>
            <a:pPr defTabSz="360000" fontAlgn="auto">
              <a:spcBef>
                <a:spcPts val="0"/>
              </a:spcBef>
              <a:spcAft>
                <a:spcPts val="500"/>
              </a:spcAft>
              <a:buClr>
                <a:srgbClr val="0D9C38"/>
              </a:buClr>
              <a:buSzPct val="85000"/>
              <a:tabLst>
                <a:tab pos="162000" algn="l"/>
                <a:tab pos="360000" algn="l"/>
                <a:tab pos="540000" algn="l"/>
              </a:tabLst>
              <a:defRPr/>
            </a:pPr>
            <a:r>
              <a:rPr lang="fi-FI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SAKU ry edistää työ- ja toimintakykyisyyttä, hyvinvointia, yhdessä tekemistä sekä elämäniloa ammatillisessa koulutuksessa</a:t>
            </a:r>
          </a:p>
        </p:txBody>
      </p:sp>
    </p:spTree>
    <p:extLst>
      <p:ext uri="{BB962C8B-B14F-4D97-AF65-F5344CB8AC3E}">
        <p14:creationId xmlns:p14="http://schemas.microsoft.com/office/powerpoint/2010/main" val="66708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1C5545EE-5F82-449F-9D29-76B745AD02E3}"/>
              </a:ext>
            </a:extLst>
          </p:cNvPr>
          <p:cNvSpPr txBox="1">
            <a:spLocks/>
          </p:cNvSpPr>
          <p:nvPr/>
        </p:nvSpPr>
        <p:spPr>
          <a:xfrm>
            <a:off x="745301" y="839794"/>
            <a:ext cx="10584815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fi-FI" sz="4000" kern="0" dirty="0">
                <a:solidFill>
                  <a:schemeClr val="bg1"/>
                </a:solidFill>
                <a:latin typeface="Trebuchet MS" panose="020B0603020202020204" pitchFamily="34" charset="0"/>
              </a:rPr>
              <a:t>Strategiatyön lähtökohdat</a:t>
            </a:r>
            <a:endParaRPr lang="fi-FI" sz="8800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0D8A5578-AEF0-4798-ACB1-FD66F531E302}"/>
              </a:ext>
            </a:extLst>
          </p:cNvPr>
          <p:cNvSpPr txBox="1"/>
          <p:nvPr/>
        </p:nvSpPr>
        <p:spPr>
          <a:xfrm>
            <a:off x="3986256" y="5327986"/>
            <a:ext cx="2966720" cy="1109278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fi-FI" dirty="0">
                <a:solidFill>
                  <a:schemeClr val="bg1"/>
                </a:solidFill>
                <a:latin typeface="Trebuchet MS" panose="020B0603020202020204" pitchFamily="34" charset="0"/>
              </a:rPr>
              <a:t>Keskeistä selkeä suunta toiminnassa, tärkeimmät asiat ja toimintatavat määritelty</a:t>
            </a:r>
          </a:p>
        </p:txBody>
      </p:sp>
      <p:sp>
        <p:nvSpPr>
          <p:cNvPr id="5" name="object 19">
            <a:extLst>
              <a:ext uri="{FF2B5EF4-FFF2-40B4-BE49-F238E27FC236}">
                <a16:creationId xmlns:a16="http://schemas.microsoft.com/office/drawing/2014/main" id="{C6D34440-7F83-483A-B98F-952A3EAF4951}"/>
              </a:ext>
            </a:extLst>
          </p:cNvPr>
          <p:cNvSpPr txBox="1"/>
          <p:nvPr/>
        </p:nvSpPr>
        <p:spPr>
          <a:xfrm>
            <a:off x="4168772" y="7092831"/>
            <a:ext cx="2287270" cy="1307409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fi-FI" sz="1600" i="1" dirty="0">
                <a:latin typeface="Trebuchet MS" panose="020B0603020202020204" pitchFamily="34" charset="0"/>
              </a:rPr>
              <a:t>Muutosten vaikutus koulutuksessa, koulutuksen järjestäjäkentässä, oppimisympäristöissä…</a:t>
            </a:r>
          </a:p>
        </p:txBody>
      </p:sp>
      <p:sp>
        <p:nvSpPr>
          <p:cNvPr id="6" name="object 21">
            <a:extLst>
              <a:ext uri="{FF2B5EF4-FFF2-40B4-BE49-F238E27FC236}">
                <a16:creationId xmlns:a16="http://schemas.microsoft.com/office/drawing/2014/main" id="{2183EDC1-3C64-4BF1-924D-1661E9D0D3D3}"/>
              </a:ext>
            </a:extLst>
          </p:cNvPr>
          <p:cNvSpPr txBox="1"/>
          <p:nvPr/>
        </p:nvSpPr>
        <p:spPr>
          <a:xfrm>
            <a:off x="10972344" y="6924667"/>
            <a:ext cx="3286125" cy="2215991"/>
          </a:xfrm>
          <a:prstGeom prst="rect">
            <a:avLst/>
          </a:prstGeom>
          <a:solidFill>
            <a:srgbClr val="00406F">
              <a:alpha val="19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0" indent="0">
              <a:buClr>
                <a:srgbClr val="FFC000"/>
              </a:buClr>
              <a:buNone/>
            </a:pPr>
            <a:endParaRPr lang="fi-FI" sz="1600" i="1" dirty="0">
              <a:latin typeface="Trebuchet MS" panose="020B0603020202020204" pitchFamily="34" charset="0"/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fi-FI" sz="1600" i="1" dirty="0">
                <a:latin typeface="Trebuchet MS" panose="020B0603020202020204" pitchFamily="34" charset="0"/>
              </a:rPr>
              <a:t>Miten toiminta kiinnitetään osaksi oppilaitosten arkea, miten organisoituen? 	</a:t>
            </a:r>
            <a:br>
              <a:rPr lang="fi-FI" sz="1600" i="1" dirty="0">
                <a:latin typeface="Trebuchet MS" panose="020B0603020202020204" pitchFamily="34" charset="0"/>
              </a:rPr>
            </a:br>
            <a:br>
              <a:rPr lang="fi-FI" sz="1600" i="1" dirty="0">
                <a:latin typeface="Trebuchet MS" panose="020B0603020202020204" pitchFamily="34" charset="0"/>
              </a:rPr>
            </a:br>
            <a:r>
              <a:rPr lang="fi-FI" sz="1600" i="1" dirty="0">
                <a:latin typeface="Trebuchet MS" panose="020B0603020202020204" pitchFamily="34" charset="0"/>
              </a:rPr>
              <a:t>Rakenteet ja prosessit, verkostot ja organisointiosaaminen…</a:t>
            </a:r>
          </a:p>
          <a:p>
            <a:pPr marL="0" indent="0">
              <a:buClr>
                <a:srgbClr val="FFC000"/>
              </a:buClr>
              <a:buNone/>
            </a:pPr>
            <a:endParaRPr lang="fi-FI" sz="1600" i="1" dirty="0">
              <a:latin typeface="Trebuchet MS" panose="020B0603020202020204" pitchFamily="34" charset="0"/>
            </a:endParaRPr>
          </a:p>
          <a:p>
            <a:pPr marL="0" indent="0">
              <a:buClr>
                <a:srgbClr val="FFC000"/>
              </a:buClr>
              <a:buNone/>
            </a:pPr>
            <a:endParaRPr lang="fi-FI" sz="1600" i="1" dirty="0">
              <a:latin typeface="Trebuchet MS" panose="020B0603020202020204" pitchFamily="34" charset="0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C993D02-8F49-4C83-A5C0-D0E09279650B}"/>
              </a:ext>
            </a:extLst>
          </p:cNvPr>
          <p:cNvSpPr txBox="1"/>
          <p:nvPr/>
        </p:nvSpPr>
        <p:spPr>
          <a:xfrm>
            <a:off x="7629605" y="5363090"/>
            <a:ext cx="2966720" cy="832279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fi-FI" dirty="0">
                <a:solidFill>
                  <a:schemeClr val="bg1"/>
                </a:solidFill>
                <a:latin typeface="Trebuchet MS" panose="020B0603020202020204" pitchFamily="34" charset="0"/>
              </a:rPr>
              <a:t>Opiskelijoiden moninaisuus ja monipuoliset oppimisympäristöt</a:t>
            </a: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A9CDE258-9319-477F-BD61-133D53C3E67F}"/>
              </a:ext>
            </a:extLst>
          </p:cNvPr>
          <p:cNvSpPr txBox="1"/>
          <p:nvPr/>
        </p:nvSpPr>
        <p:spPr>
          <a:xfrm>
            <a:off x="11304716" y="5425156"/>
            <a:ext cx="2411284" cy="55528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fi-FI" dirty="0">
                <a:solidFill>
                  <a:schemeClr val="bg1"/>
                </a:solidFill>
                <a:latin typeface="Trebuchet MS" panose="020B0603020202020204" pitchFamily="34" charset="0"/>
              </a:rPr>
              <a:t>Organisoituminen ja rakenteet</a:t>
            </a: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77F6B056-2E19-4583-BB02-E67944BFAA75}"/>
              </a:ext>
            </a:extLst>
          </p:cNvPr>
          <p:cNvSpPr txBox="1"/>
          <p:nvPr/>
        </p:nvSpPr>
        <p:spPr>
          <a:xfrm>
            <a:off x="14932684" y="5403605"/>
            <a:ext cx="2966720" cy="55528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fi-FI" dirty="0">
                <a:solidFill>
                  <a:schemeClr val="bg1"/>
                </a:solidFill>
                <a:latin typeface="Trebuchet MS" panose="020B0603020202020204" pitchFamily="34" charset="0"/>
              </a:rPr>
              <a:t>Tavoittaminen, sitoutuminen ja vetovoimaisuus</a:t>
            </a:r>
          </a:p>
        </p:txBody>
      </p:sp>
      <p:sp>
        <p:nvSpPr>
          <p:cNvPr id="10" name="object 19">
            <a:extLst>
              <a:ext uri="{FF2B5EF4-FFF2-40B4-BE49-F238E27FC236}">
                <a16:creationId xmlns:a16="http://schemas.microsoft.com/office/drawing/2014/main" id="{FECCAB2B-D995-46FE-B36E-0D13FFBACB31}"/>
              </a:ext>
            </a:extLst>
          </p:cNvPr>
          <p:cNvSpPr txBox="1"/>
          <p:nvPr/>
        </p:nvSpPr>
        <p:spPr>
          <a:xfrm>
            <a:off x="7772400" y="7166690"/>
            <a:ext cx="2362200" cy="1615186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fi-FI" sz="1600" i="1" dirty="0">
                <a:latin typeface="Trebuchet MS" panose="020B0603020202020204" pitchFamily="34" charset="0"/>
              </a:rPr>
              <a:t>Missä ja miten toimien? Etäoppiminen, työpaikalla oppiminen, elinikäinen oppiminen, henkilökohtaistaminen…</a:t>
            </a:r>
          </a:p>
          <a:p>
            <a:pPr marL="0" indent="0">
              <a:buClr>
                <a:srgbClr val="FFC000"/>
              </a:buClr>
              <a:buNone/>
            </a:pPr>
            <a:endParaRPr lang="fi-FI" sz="2000" dirty="0">
              <a:latin typeface="Trebuchet MS" panose="020B0603020202020204" pitchFamily="34" charset="0"/>
            </a:endParaRPr>
          </a:p>
        </p:txBody>
      </p:sp>
      <p:sp>
        <p:nvSpPr>
          <p:cNvPr id="11" name="object 21">
            <a:extLst>
              <a:ext uri="{FF2B5EF4-FFF2-40B4-BE49-F238E27FC236}">
                <a16:creationId xmlns:a16="http://schemas.microsoft.com/office/drawing/2014/main" id="{A984D7D8-051D-48CF-BCE7-863162672203}"/>
              </a:ext>
            </a:extLst>
          </p:cNvPr>
          <p:cNvSpPr txBox="1"/>
          <p:nvPr/>
        </p:nvSpPr>
        <p:spPr>
          <a:xfrm>
            <a:off x="14606686" y="6910265"/>
            <a:ext cx="3286125" cy="2462213"/>
          </a:xfrm>
          <a:prstGeom prst="rect">
            <a:avLst/>
          </a:prstGeom>
          <a:solidFill>
            <a:srgbClr val="00406F">
              <a:alpha val="1959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0" indent="0">
              <a:buClr>
                <a:srgbClr val="FFC000"/>
              </a:buClr>
              <a:buNone/>
            </a:pPr>
            <a:endParaRPr lang="fi-FI" sz="1600" i="1" dirty="0">
              <a:latin typeface="Trebuchet MS" panose="020B0603020202020204" pitchFamily="34" charset="0"/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fi-FI" sz="1600" i="1" dirty="0">
                <a:latin typeface="Trebuchet MS" panose="020B0603020202020204" pitchFamily="34" charset="0"/>
              </a:rPr>
              <a:t>Millä keinoin tavoitetaan, motivoidaan ja sitoutetaan opiskelijat, henkilöstö, yhteyshenkilöt… </a:t>
            </a:r>
            <a:br>
              <a:rPr lang="fi-FI" sz="1600" i="1" dirty="0">
                <a:latin typeface="Trebuchet MS" panose="020B0603020202020204" pitchFamily="34" charset="0"/>
              </a:rPr>
            </a:br>
            <a:endParaRPr lang="fi-FI" sz="1600" i="1" dirty="0">
              <a:latin typeface="Trebuchet MS" panose="020B0603020202020204" pitchFamily="34" charset="0"/>
            </a:endParaRPr>
          </a:p>
          <a:p>
            <a:pPr marL="0" indent="0">
              <a:buClr>
                <a:srgbClr val="FFC000"/>
              </a:buClr>
              <a:buNone/>
            </a:pPr>
            <a:r>
              <a:rPr lang="fi-FI" sz="1600" i="1" dirty="0">
                <a:latin typeface="Trebuchet MS" panose="020B0603020202020204" pitchFamily="34" charset="0"/>
              </a:rPr>
              <a:t>Kanavat ja ydinviestit. Perinteet, yhteisöllisyys ja käyttäjäkokemus. Toiminnan selkeys, painopisteet.</a:t>
            </a:r>
          </a:p>
          <a:p>
            <a:pPr marL="0" indent="0">
              <a:buClr>
                <a:srgbClr val="FFC000"/>
              </a:buClr>
              <a:buNone/>
            </a:pPr>
            <a:endParaRPr lang="fi-FI" sz="1600" i="1" dirty="0">
              <a:latin typeface="Trebuchet MS" panose="020B0603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FFED9-DD0F-45CD-9B6C-C43BBED32D42}"/>
              </a:ext>
            </a:extLst>
          </p:cNvPr>
          <p:cNvSpPr txBox="1"/>
          <p:nvPr/>
        </p:nvSpPr>
        <p:spPr>
          <a:xfrm>
            <a:off x="-56435" y="5271398"/>
            <a:ext cx="32568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rgbClr val="FFC000"/>
              </a:buClr>
            </a:pPr>
            <a:r>
              <a:rPr lang="fi-FI" sz="1800" dirty="0">
                <a:solidFill>
                  <a:schemeClr val="bg1"/>
                </a:solidFill>
                <a:latin typeface="Trebuchet MS" panose="020B0603020202020204" pitchFamily="34" charset="0"/>
              </a:rPr>
              <a:t>Toiminta on jo laajaa ja monipuolista. Tärkeää elävä strategia valintojen pohjaksi</a:t>
            </a:r>
          </a:p>
          <a:p>
            <a:pPr lvl="1">
              <a:buClr>
                <a:srgbClr val="FFC000"/>
              </a:buClr>
            </a:pPr>
            <a:endParaRPr lang="fi-FI" sz="1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54AED90F-FF14-41D4-8C42-D65FF04E8B1A}"/>
              </a:ext>
            </a:extLst>
          </p:cNvPr>
          <p:cNvSpPr txBox="1"/>
          <p:nvPr/>
        </p:nvSpPr>
        <p:spPr>
          <a:xfrm>
            <a:off x="7162800" y="1895469"/>
            <a:ext cx="4191000" cy="657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1900"/>
              </a:lnSpc>
              <a:spcBef>
                <a:spcPts val="100"/>
              </a:spcBef>
            </a:pPr>
            <a:r>
              <a:rPr spc="10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Hyvinvointi </a:t>
            </a:r>
            <a:r>
              <a:rPr spc="-60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ja  </a:t>
            </a:r>
            <a:r>
              <a:rPr spc="-35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työkyvyn  </a:t>
            </a:r>
            <a:r>
              <a:rPr spc="50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ylläpitäminen</a:t>
            </a:r>
            <a:r>
              <a:rPr spc="-150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 </a:t>
            </a:r>
            <a:r>
              <a:rPr spc="95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on</a:t>
            </a:r>
            <a:r>
              <a:rPr spc="-150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 </a:t>
            </a:r>
            <a:r>
              <a:rPr lang="fi-FI" spc="-150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entistä vahvempi </a:t>
            </a:r>
            <a:r>
              <a:rPr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osa</a:t>
            </a:r>
            <a:r>
              <a:rPr lang="fi-FI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 </a:t>
            </a:r>
            <a:r>
              <a:rPr spc="60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oppijan</a:t>
            </a:r>
            <a:r>
              <a:rPr spc="-140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 </a:t>
            </a:r>
            <a:r>
              <a:rPr spc="65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polkua</a:t>
            </a:r>
            <a:endParaRPr dirty="0">
              <a:latin typeface="Trebuchet MS" panose="020B0603020202020204" pitchFamily="34" charset="0"/>
              <a:cs typeface="Verdana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34F60C49-4E4B-43E5-8A6B-1709B691BCA5}"/>
              </a:ext>
            </a:extLst>
          </p:cNvPr>
          <p:cNvSpPr txBox="1"/>
          <p:nvPr/>
        </p:nvSpPr>
        <p:spPr>
          <a:xfrm>
            <a:off x="1143000" y="7444992"/>
            <a:ext cx="2821933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fi-FI" spc="35" dirty="0">
                <a:solidFill>
                  <a:srgbClr val="002060"/>
                </a:solidFill>
                <a:latin typeface="Trebuchet MS" panose="020B0603020202020204" pitchFamily="34" charset="0"/>
                <a:cs typeface="Verdana"/>
              </a:rPr>
              <a:t>Jatkuva sidosryhmäyhteys ja yhteistyö</a:t>
            </a:r>
            <a:endParaRPr dirty="0">
              <a:solidFill>
                <a:srgbClr val="002060"/>
              </a:solidFill>
              <a:latin typeface="Trebuchet MS" panose="020B0603020202020204" pitchFamily="34" charset="0"/>
              <a:cs typeface="Verdana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4658B4BA-F38F-4627-8574-9AED8EE896DC}"/>
              </a:ext>
            </a:extLst>
          </p:cNvPr>
          <p:cNvSpPr txBox="1"/>
          <p:nvPr/>
        </p:nvSpPr>
        <p:spPr>
          <a:xfrm>
            <a:off x="13487400" y="4069969"/>
            <a:ext cx="3576865" cy="995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21900"/>
              </a:lnSpc>
              <a:spcBef>
                <a:spcPts val="100"/>
              </a:spcBef>
            </a:pPr>
            <a:r>
              <a:rPr spc="50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Oppilaitoskulttuurin  </a:t>
            </a:r>
            <a:r>
              <a:rPr spc="25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vahvistaminen </a:t>
            </a:r>
            <a:r>
              <a:rPr spc="70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tukemaan  </a:t>
            </a:r>
            <a:r>
              <a:rPr spc="50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henkilöstön</a:t>
            </a:r>
            <a:r>
              <a:rPr spc="-165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 </a:t>
            </a:r>
            <a:r>
              <a:rPr spc="-60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ja</a:t>
            </a:r>
            <a:r>
              <a:rPr spc="-160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 </a:t>
            </a:r>
            <a:r>
              <a:rPr spc="60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oppijan </a:t>
            </a:r>
            <a:r>
              <a:rPr spc="-30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työkykyä</a:t>
            </a:r>
            <a:endParaRPr dirty="0">
              <a:latin typeface="Trebuchet MS" panose="020B0603020202020204" pitchFamily="34" charset="0"/>
              <a:cs typeface="Verdana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ACDE2BE2-179C-4FCA-BE86-CFFCFC1D3DED}"/>
              </a:ext>
            </a:extLst>
          </p:cNvPr>
          <p:cNvSpPr txBox="1"/>
          <p:nvPr/>
        </p:nvSpPr>
        <p:spPr>
          <a:xfrm>
            <a:off x="2895600" y="4063238"/>
            <a:ext cx="2569611" cy="995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1900"/>
              </a:lnSpc>
              <a:spcBef>
                <a:spcPts val="100"/>
              </a:spcBef>
            </a:pPr>
            <a:r>
              <a:rPr lang="fi-FI" spc="170" dirty="0">
                <a:solidFill>
                  <a:srgbClr val="FFFFFF"/>
                </a:solidFill>
                <a:latin typeface="Trebuchet MS" panose="020B0603020202020204" pitchFamily="34" charset="0"/>
                <a:cs typeface="Verdana"/>
              </a:rPr>
              <a:t>Tuemme koulutusta työelämän muutoksissa</a:t>
            </a:r>
            <a:endParaRPr dirty="0">
              <a:latin typeface="Trebuchet MS" panose="020B0603020202020204" pitchFamily="34" charset="0"/>
              <a:cs typeface="Verdana"/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922E141A-67DE-497C-8503-3F3936E9DE41}"/>
              </a:ext>
            </a:extLst>
          </p:cNvPr>
          <p:cNvSpPr txBox="1"/>
          <p:nvPr/>
        </p:nvSpPr>
        <p:spPr>
          <a:xfrm>
            <a:off x="14249400" y="7353300"/>
            <a:ext cx="3135196" cy="657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1900"/>
              </a:lnSpc>
              <a:spcBef>
                <a:spcPts val="100"/>
              </a:spcBef>
            </a:pPr>
            <a:r>
              <a:rPr lang="fi-FI" spc="-10" dirty="0">
                <a:solidFill>
                  <a:srgbClr val="002060"/>
                </a:solidFill>
                <a:latin typeface="Trebuchet MS" panose="020B0603020202020204" pitchFamily="34" charset="0"/>
                <a:cs typeface="Arial"/>
              </a:rPr>
              <a:t>Koulutuksen järjestäjän aktiivinen kumppani</a:t>
            </a:r>
            <a:endParaRPr dirty="0">
              <a:solidFill>
                <a:srgbClr val="002060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21" name="object 5">
            <a:extLst>
              <a:ext uri="{FF2B5EF4-FFF2-40B4-BE49-F238E27FC236}">
                <a16:creationId xmlns:a16="http://schemas.microsoft.com/office/drawing/2014/main" id="{1BD5E68D-DE24-4835-BE4B-679A79FAF035}"/>
              </a:ext>
            </a:extLst>
          </p:cNvPr>
          <p:cNvSpPr txBox="1">
            <a:spLocks/>
          </p:cNvSpPr>
          <p:nvPr/>
        </p:nvSpPr>
        <p:spPr>
          <a:xfrm>
            <a:off x="0" y="342900"/>
            <a:ext cx="18288000" cy="93416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 indent="1303020" algn="ctr">
              <a:lnSpc>
                <a:spcPts val="7800"/>
              </a:lnSpc>
              <a:spcBef>
                <a:spcPts val="195"/>
              </a:spcBef>
            </a:pPr>
            <a:r>
              <a:rPr lang="fi-FI" sz="5400" kern="0" spc="140" dirty="0">
                <a:solidFill>
                  <a:srgbClr val="FDFEFE"/>
                </a:solidFill>
                <a:latin typeface="Trebuchet MS" panose="020B0603020202020204" pitchFamily="34" charset="0"/>
              </a:rPr>
              <a:t>Päämäärä 2025 : </a:t>
            </a:r>
            <a:r>
              <a:rPr lang="fi-FI" sz="5400" kern="0" spc="225" dirty="0">
                <a:solidFill>
                  <a:srgbClr val="FDFEFE"/>
                </a:solidFill>
                <a:latin typeface="Trebuchet MS" panose="020B0603020202020204" pitchFamily="34" charset="0"/>
              </a:rPr>
              <a:t>Työkykyinen</a:t>
            </a:r>
            <a:r>
              <a:rPr lang="fi-FI" sz="5400" kern="0" spc="-475" dirty="0">
                <a:solidFill>
                  <a:srgbClr val="FDFEFE"/>
                </a:solidFill>
                <a:latin typeface="Trebuchet MS" panose="020B0603020202020204" pitchFamily="34" charset="0"/>
              </a:rPr>
              <a:t> </a:t>
            </a:r>
            <a:r>
              <a:rPr lang="fi-FI" sz="5400" kern="0" spc="265" dirty="0">
                <a:solidFill>
                  <a:srgbClr val="FDFEFE"/>
                </a:solidFill>
                <a:latin typeface="Trebuchet MS" panose="020B0603020202020204" pitchFamily="34" charset="0"/>
              </a:rPr>
              <a:t>ammattilainen</a:t>
            </a:r>
            <a:endParaRPr lang="fi-FI" sz="5400" kern="0" dirty="0">
              <a:solidFill>
                <a:sysClr val="windowText" lastClr="000000"/>
              </a:solidFill>
              <a:latin typeface="Trebuchet MS" panose="020B0603020202020204" pitchFamily="34" charset="0"/>
              <a:cs typeface="Laksaman"/>
            </a:endParaRPr>
          </a:p>
        </p:txBody>
      </p:sp>
    </p:spTree>
    <p:extLst>
      <p:ext uri="{BB962C8B-B14F-4D97-AF65-F5344CB8AC3E}">
        <p14:creationId xmlns:p14="http://schemas.microsoft.com/office/powerpoint/2010/main" val="144279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1297975" y="1087733"/>
            <a:ext cx="14839950" cy="132600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0" indent="0" algn="ctr">
              <a:buClr>
                <a:srgbClr val="FFC000"/>
              </a:buClr>
              <a:buNone/>
            </a:pPr>
            <a:r>
              <a:rPr lang="fi-FI" sz="4000" dirty="0">
                <a:solidFill>
                  <a:schemeClr val="bg1"/>
                </a:solidFill>
                <a:latin typeface="Trebuchet MS" panose="020B0603020202020204" pitchFamily="34" charset="0"/>
              </a:rPr>
              <a:t>Hyvinvointi ja työkyvyn ylläpitäminen on </a:t>
            </a:r>
            <a:br>
              <a:rPr lang="fi-FI" sz="40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fi-FI" sz="4000" dirty="0">
                <a:solidFill>
                  <a:schemeClr val="bg1"/>
                </a:solidFill>
                <a:latin typeface="Trebuchet MS" panose="020B0603020202020204" pitchFamily="34" charset="0"/>
              </a:rPr>
              <a:t>tulevaisuudessa entistä vahvempi osa oppijan polkua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25400" y="7713419"/>
            <a:ext cx="1879071" cy="581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lang="fi-F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Säännölliset altistukset</a:t>
            </a:r>
            <a:endParaRPr sz="1700" dirty="0">
              <a:solidFill>
                <a:schemeClr val="bg1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79621" y="7349271"/>
            <a:ext cx="2317915" cy="11771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lang="fi-F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Henkilöstön motivointi ja perehdyttäminen. Opiskelijakunnat aktiivisesti mukana.</a:t>
            </a:r>
            <a:endParaRPr sz="1700" dirty="0">
              <a:solidFill>
                <a:schemeClr val="bg1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7800" y="7498223"/>
            <a:ext cx="2514600" cy="87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1300"/>
              </a:lnSpc>
              <a:spcBef>
                <a:spcPts val="100"/>
              </a:spcBef>
            </a:pPr>
            <a:r>
              <a:rPr lang="fi-F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Hyvinvointia ja yhteisöllisyyttä tukeva työ kasvokkain ja verkossa</a:t>
            </a:r>
            <a:endParaRPr sz="1700" dirty="0">
              <a:solidFill>
                <a:schemeClr val="bg1"/>
              </a:solidFill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B238D4FA-4645-4245-8107-65ADC2177728}"/>
              </a:ext>
            </a:extLst>
          </p:cNvPr>
          <p:cNvSpPr txBox="1"/>
          <p:nvPr/>
        </p:nvSpPr>
        <p:spPr>
          <a:xfrm>
            <a:off x="3048000" y="7707905"/>
            <a:ext cx="2401039" cy="5868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1300"/>
              </a:lnSpc>
              <a:spcBef>
                <a:spcPts val="100"/>
              </a:spcBef>
            </a:pPr>
            <a:r>
              <a:rPr lang="fi-FI" sz="1600" dirty="0">
                <a:solidFill>
                  <a:schemeClr val="bg1"/>
                </a:solidFill>
                <a:latin typeface="Trebuchet MS" panose="020B0603020202020204" pitchFamily="34" charset="0"/>
              </a:rPr>
              <a:t>Johdon motivointi ja sitoutuminen</a:t>
            </a:r>
            <a:endParaRPr sz="1700" dirty="0">
              <a:solidFill>
                <a:schemeClr val="bg1"/>
              </a:solidFill>
              <a:latin typeface="Trebuchet MS" panose="020B0603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068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6">
            <a:extLst>
              <a:ext uri="{FF2B5EF4-FFF2-40B4-BE49-F238E27FC236}">
                <a16:creationId xmlns:a16="http://schemas.microsoft.com/office/drawing/2014/main" id="{1C463E6C-392F-468F-8124-77151C9FE39B}"/>
              </a:ext>
            </a:extLst>
          </p:cNvPr>
          <p:cNvSpPr txBox="1"/>
          <p:nvPr/>
        </p:nvSpPr>
        <p:spPr>
          <a:xfrm>
            <a:off x="694509" y="6954488"/>
            <a:ext cx="3412866" cy="2070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lang="fi-FI" sz="1600" dirty="0">
                <a:latin typeface="Trebuchet MS" panose="020B0603020202020204" pitchFamily="34" charset="0"/>
              </a:rPr>
              <a:t>Luomme, kokoamme ja kehitämme menetelmiä hyvinvoinnin ja työkykyisyyden vahvistamiseen tulevaisuuden työelämässä. Tavoitteena pysyvät hyvät tottumukset.</a:t>
            </a:r>
            <a:br>
              <a:rPr lang="fi-FI" sz="1600" dirty="0">
                <a:latin typeface="Trebuchet MS" panose="020B0603020202020204" pitchFamily="34" charset="0"/>
              </a:rPr>
            </a:br>
            <a:endParaRPr sz="1600" dirty="0"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C3BE8AAF-CE42-47EA-AB29-8AFBEE5C5E2B}"/>
              </a:ext>
            </a:extLst>
          </p:cNvPr>
          <p:cNvSpPr txBox="1"/>
          <p:nvPr/>
        </p:nvSpPr>
        <p:spPr>
          <a:xfrm>
            <a:off x="7620000" y="6941664"/>
            <a:ext cx="2786380" cy="87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lang="fi-FI" sz="1600" dirty="0">
                <a:latin typeface="Trebuchet MS" panose="020B0603020202020204" pitchFamily="34" charset="0"/>
              </a:rPr>
              <a:t>Etätoiminnan parhaiden käytäntöjen kirkastaminen ja vahvistaminen</a:t>
            </a:r>
            <a:endParaRPr sz="1600" dirty="0"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A5DD7506-BF4E-4555-AAA0-E22F9D814CAE}"/>
              </a:ext>
            </a:extLst>
          </p:cNvPr>
          <p:cNvSpPr txBox="1"/>
          <p:nvPr/>
        </p:nvSpPr>
        <p:spPr>
          <a:xfrm>
            <a:off x="4571998" y="5496513"/>
            <a:ext cx="278638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fi-FI" sz="1600" dirty="0">
                <a:latin typeface="Trebuchet MS" panose="020B0603020202020204" pitchFamily="34" charset="0"/>
              </a:rPr>
              <a:t>Työssä oppimisen käytäntöjen vahvistaminen tukemaan henkilöstön </a:t>
            </a:r>
            <a:br>
              <a:rPr lang="fi-FI" sz="1600" dirty="0">
                <a:latin typeface="Trebuchet MS" panose="020B0603020202020204" pitchFamily="34" charset="0"/>
              </a:rPr>
            </a:br>
            <a:r>
              <a:rPr lang="fi-FI" sz="1600" dirty="0">
                <a:latin typeface="Trebuchet MS" panose="020B0603020202020204" pitchFamily="34" charset="0"/>
              </a:rPr>
              <a:t>ja oppijan työkykyä. </a:t>
            </a:r>
          </a:p>
        </p:txBody>
      </p:sp>
      <p:sp>
        <p:nvSpPr>
          <p:cNvPr id="12" name="object 19">
            <a:extLst>
              <a:ext uri="{FF2B5EF4-FFF2-40B4-BE49-F238E27FC236}">
                <a16:creationId xmlns:a16="http://schemas.microsoft.com/office/drawing/2014/main" id="{B596607D-8DA8-44C6-80AF-52CB2C2D6C33}"/>
              </a:ext>
            </a:extLst>
          </p:cNvPr>
          <p:cNvSpPr txBox="1"/>
          <p:nvPr/>
        </p:nvSpPr>
        <p:spPr>
          <a:xfrm>
            <a:off x="11125200" y="5372100"/>
            <a:ext cx="2786380" cy="87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lang="fi-FI" sz="1600" dirty="0">
                <a:latin typeface="Trebuchet MS" panose="020B0603020202020204" pitchFamily="34" charset="0"/>
              </a:rPr>
              <a:t>Opinnollistamisen avaaminen ja tukeminen työelämän näkökulmasta</a:t>
            </a:r>
            <a:endParaRPr sz="1600" dirty="0"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3" name="object 20">
            <a:extLst>
              <a:ext uri="{FF2B5EF4-FFF2-40B4-BE49-F238E27FC236}">
                <a16:creationId xmlns:a16="http://schemas.microsoft.com/office/drawing/2014/main" id="{CB356B6D-FD15-4E8E-878C-7B34FAD639D0}"/>
              </a:ext>
            </a:extLst>
          </p:cNvPr>
          <p:cNvSpPr txBox="1"/>
          <p:nvPr/>
        </p:nvSpPr>
        <p:spPr>
          <a:xfrm>
            <a:off x="14620649" y="6941664"/>
            <a:ext cx="2972842" cy="2083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lang="fi-FI" sz="1600" dirty="0">
                <a:latin typeface="Trebuchet MS" panose="020B0603020202020204" pitchFamily="34" charset="0"/>
              </a:rPr>
              <a:t>Sidosryhmäyhteistyö vahvistuu OPH:n ja OKM:n sekä muiden ammatillisen koulutuksen järjestöjen kanssa. </a:t>
            </a:r>
          </a:p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lang="fi-FI" sz="1600" dirty="0">
                <a:latin typeface="Trebuchet MS" panose="020B0603020202020204" pitchFamily="34" charset="0"/>
              </a:rPr>
              <a:t>Vahvistetaan sidosryhmäyhteistyötä työelämätoimijoiden kanssa.</a:t>
            </a:r>
            <a:endParaRPr sz="1600" dirty="0"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8B1C4D7B-0AC2-4503-8FF3-105D742D2874}"/>
              </a:ext>
            </a:extLst>
          </p:cNvPr>
          <p:cNvSpPr txBox="1">
            <a:spLocks/>
          </p:cNvSpPr>
          <p:nvPr/>
        </p:nvSpPr>
        <p:spPr>
          <a:xfrm>
            <a:off x="1036320" y="876300"/>
            <a:ext cx="1667986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3150" b="0" i="0">
                <a:solidFill>
                  <a:srgbClr val="010300"/>
                </a:solidFill>
                <a:latin typeface="Arial Black"/>
                <a:ea typeface="+mn-ea"/>
                <a:cs typeface="Arial Black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4000" kern="0" dirty="0">
                <a:solidFill>
                  <a:schemeClr val="bg1"/>
                </a:solidFill>
                <a:latin typeface="Trebuchet MS" panose="020B0603020202020204" pitchFamily="34" charset="0"/>
              </a:rPr>
              <a:t>Tuemme koulutusta työelämän muutoksissa</a:t>
            </a:r>
            <a:endParaRPr lang="en-US" sz="3600" kern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9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E684D31C-030B-4BCB-B985-0EA5F02728F7}"/>
              </a:ext>
            </a:extLst>
          </p:cNvPr>
          <p:cNvSpPr txBox="1">
            <a:spLocks/>
          </p:cNvSpPr>
          <p:nvPr/>
        </p:nvSpPr>
        <p:spPr>
          <a:xfrm>
            <a:off x="1066800" y="846016"/>
            <a:ext cx="15773400" cy="11227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FFC000"/>
              </a:buClr>
            </a:pPr>
            <a:r>
              <a:rPr lang="fi-FI" sz="3600" kern="0" dirty="0">
                <a:solidFill>
                  <a:schemeClr val="bg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Vahvistamme oppilaitoskulttuuria tukemaan  </a:t>
            </a:r>
            <a:br>
              <a:rPr lang="fi-FI" sz="3600" kern="0" dirty="0">
                <a:solidFill>
                  <a:schemeClr val="bg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</a:br>
            <a:r>
              <a:rPr lang="fi-FI" sz="3600" kern="0" dirty="0">
                <a:solidFill>
                  <a:schemeClr val="bg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henkilöstön ja oppijan  työkykyä</a:t>
            </a:r>
          </a:p>
        </p:txBody>
      </p:sp>
      <p:sp>
        <p:nvSpPr>
          <p:cNvPr id="4" name="object 22">
            <a:extLst>
              <a:ext uri="{FF2B5EF4-FFF2-40B4-BE49-F238E27FC236}">
                <a16:creationId xmlns:a16="http://schemas.microsoft.com/office/drawing/2014/main" id="{2E452A17-11EE-4B01-80D6-E2D81DE8620B}"/>
              </a:ext>
            </a:extLst>
          </p:cNvPr>
          <p:cNvSpPr txBox="1"/>
          <p:nvPr/>
        </p:nvSpPr>
        <p:spPr>
          <a:xfrm>
            <a:off x="5607456" y="2650853"/>
            <a:ext cx="3561944" cy="1175963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Oppijakeskeisyys ja opiskelijoiden oma osallisuus – pysyvä aktiivinen yhteys opiskelijakuntiin / kansallisiin opiskelijajärjestöihin</a:t>
            </a:r>
            <a:endParaRPr lang="en-US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object 23">
            <a:extLst>
              <a:ext uri="{FF2B5EF4-FFF2-40B4-BE49-F238E27FC236}">
                <a16:creationId xmlns:a16="http://schemas.microsoft.com/office/drawing/2014/main" id="{E562E5EB-4049-4914-86C6-35ADDF912F22}"/>
              </a:ext>
            </a:extLst>
          </p:cNvPr>
          <p:cNvSpPr txBox="1"/>
          <p:nvPr/>
        </p:nvSpPr>
        <p:spPr>
          <a:xfrm>
            <a:off x="13030200" y="2650853"/>
            <a:ext cx="3657600" cy="1240083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fi-FI" spc="50" dirty="0">
                <a:solidFill>
                  <a:schemeClr val="bg1"/>
                </a:solidFill>
                <a:latin typeface="Trebuchet MS" panose="020B0603020202020204" pitchFamily="34" charset="0"/>
                <a:cs typeface="Verdana"/>
              </a:rPr>
              <a:t>Yhteyshenkilötoiminnan uudistaminen ja kehittäminen </a:t>
            </a:r>
          </a:p>
          <a:p>
            <a:pPr marL="298450" indent="-285750">
              <a:lnSpc>
                <a:spcPct val="100000"/>
              </a:lnSpc>
              <a:spcBef>
                <a:spcPts val="530"/>
              </a:spcBef>
              <a:buFont typeface="Arial" panose="020B0604020202020204" pitchFamily="34" charset="0"/>
              <a:buChar char="•"/>
            </a:pPr>
            <a:r>
              <a:rPr lang="fi-FI" spc="50" dirty="0">
                <a:solidFill>
                  <a:schemeClr val="bg1"/>
                </a:solidFill>
                <a:latin typeface="Trebuchet MS" panose="020B0603020202020204" pitchFamily="34" charset="0"/>
                <a:cs typeface="Verdana"/>
              </a:rPr>
              <a:t>Teemakohtaiset roolit ja toiminnot</a:t>
            </a:r>
            <a:endParaRPr dirty="0">
              <a:solidFill>
                <a:schemeClr val="bg1"/>
              </a:solidFill>
              <a:latin typeface="Trebuchet MS" panose="020B0603020202020204" pitchFamily="34" charset="0"/>
              <a:cs typeface="Verdana"/>
            </a:endParaRPr>
          </a:p>
        </p:txBody>
      </p:sp>
      <p:sp>
        <p:nvSpPr>
          <p:cNvPr id="6" name="object 25">
            <a:extLst>
              <a:ext uri="{FF2B5EF4-FFF2-40B4-BE49-F238E27FC236}">
                <a16:creationId xmlns:a16="http://schemas.microsoft.com/office/drawing/2014/main" id="{7775AC50-FFFC-42F7-97B1-29425CB5D89D}"/>
              </a:ext>
            </a:extLst>
          </p:cNvPr>
          <p:cNvSpPr txBox="1"/>
          <p:nvPr/>
        </p:nvSpPr>
        <p:spPr>
          <a:xfrm>
            <a:off x="14692238" y="5524500"/>
            <a:ext cx="3100501" cy="1322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lang="en-US" spc="7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Yhteistyö oppilaitoksen sisällä ja sidosryhmien kanssa tukee kaikkien omaa työtä</a:t>
            </a:r>
            <a:endParaRPr lang="en-US" dirty="0">
              <a:latin typeface="Trebuchet MS" panose="020B0603020202020204" pitchFamily="34" charset="0"/>
              <a:cs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4A311-920E-4BA0-B341-53E87704D04A}"/>
              </a:ext>
            </a:extLst>
          </p:cNvPr>
          <p:cNvSpPr txBox="1"/>
          <p:nvPr/>
        </p:nvSpPr>
        <p:spPr>
          <a:xfrm>
            <a:off x="2045511" y="5361711"/>
            <a:ext cx="35619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latin typeface="Trebuchet MS" panose="020B0603020202020204" pitchFamily="34" charset="0"/>
                <a:sym typeface="Wingdings" panose="05000000000000000000" pitchFamily="2" charset="2"/>
              </a:rPr>
              <a:t>Uusien työskentelymuotojen vahvistaminen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FDAA9-DA9F-4C31-83D1-7FC452727E49}"/>
              </a:ext>
            </a:extLst>
          </p:cNvPr>
          <p:cNvSpPr txBox="1"/>
          <p:nvPr/>
        </p:nvSpPr>
        <p:spPr>
          <a:xfrm>
            <a:off x="6858000" y="8343900"/>
            <a:ext cx="3810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Opinnollistamisen avaaminen ja tukeminen. Hyvinvointi ja työkyvyn ylläpitäminen osana opintoja esimerkiksi Työkykypassin kautta.</a:t>
            </a:r>
          </a:p>
        </p:txBody>
      </p:sp>
    </p:spTree>
    <p:extLst>
      <p:ext uri="{BB962C8B-B14F-4D97-AF65-F5344CB8AC3E}">
        <p14:creationId xmlns:p14="http://schemas.microsoft.com/office/powerpoint/2010/main" val="166899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>
            <a:extLst>
              <a:ext uri="{FF2B5EF4-FFF2-40B4-BE49-F238E27FC236}">
                <a16:creationId xmlns:a16="http://schemas.microsoft.com/office/drawing/2014/main" id="{FAC25172-0DDA-49B3-A2DC-B5803286ABF9}"/>
              </a:ext>
            </a:extLst>
          </p:cNvPr>
          <p:cNvSpPr txBox="1">
            <a:spLocks/>
          </p:cNvSpPr>
          <p:nvPr/>
        </p:nvSpPr>
        <p:spPr>
          <a:xfrm>
            <a:off x="304800" y="419100"/>
            <a:ext cx="17208500" cy="1247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25"/>
              </a:spcBef>
            </a:pPr>
            <a:r>
              <a:rPr lang="fi-FI" sz="4000" kern="0" spc="204" dirty="0">
                <a:solidFill>
                  <a:srgbClr val="FDFEFE"/>
                </a:solidFill>
                <a:latin typeface="Trebuchet MS" panose="020B0603020202020204" pitchFamily="34" charset="0"/>
              </a:rPr>
              <a:t>Aktiivinen kumppanuus koulutuksen järjestäjien kanssa ja sidosryhmäyhteistyö varmistavat toiminnan vaikuttavuuden</a:t>
            </a:r>
            <a:endParaRPr lang="fi-FI" sz="4000" kern="0" dirty="0">
              <a:solidFill>
                <a:sysClr val="windowText" lastClr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DE558EA-3D18-44A5-9846-13EFBA17518B}"/>
              </a:ext>
            </a:extLst>
          </p:cNvPr>
          <p:cNvSpPr txBox="1"/>
          <p:nvPr/>
        </p:nvSpPr>
        <p:spPr>
          <a:xfrm>
            <a:off x="1600200" y="5676900"/>
            <a:ext cx="4089400" cy="37715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fi-FI" sz="1600" spc="55" dirty="0">
                <a:solidFill>
                  <a:srgbClr val="010300"/>
                </a:solidFill>
                <a:latin typeface="Trebuchet MS" panose="020B0603020202020204" pitchFamily="34" charset="0"/>
                <a:cs typeface="Arial"/>
              </a:rPr>
              <a:t>Toiminnan vaikuttavuuden mittarit määritellään ja vahvistetaan koulutuksen järjestäjien kanssa</a:t>
            </a:r>
            <a:br>
              <a:rPr lang="fi-FI" sz="1600" spc="55" dirty="0">
                <a:solidFill>
                  <a:srgbClr val="010300"/>
                </a:solidFill>
                <a:latin typeface="Trebuchet MS" panose="020B0603020202020204" pitchFamily="34" charset="0"/>
                <a:cs typeface="Arial"/>
              </a:rPr>
            </a:br>
            <a:endParaRPr lang="fi-FI" sz="1600" spc="55" dirty="0">
              <a:solidFill>
                <a:srgbClr val="010300"/>
              </a:solidFill>
              <a:latin typeface="Trebuchet MS" panose="020B0603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fi-FI" sz="1600" spc="55" dirty="0">
                <a:solidFill>
                  <a:srgbClr val="010300"/>
                </a:solidFill>
                <a:latin typeface="Trebuchet MS" panose="020B0603020202020204" pitchFamily="34" charset="0"/>
                <a:cs typeface="Arial"/>
              </a:rPr>
              <a:t>Opiskelijoiden rooli toiminnan suunnittelussa on keskeinen. Toiminnan painopisteet ja tavoitteet yhdistyvät koulutuksen järjestäjän strategiaan ja toiminnan suunnitteluun</a:t>
            </a:r>
            <a:br>
              <a:rPr lang="fi-FI" sz="1600" spc="55" dirty="0">
                <a:solidFill>
                  <a:srgbClr val="010300"/>
                </a:solidFill>
                <a:latin typeface="Trebuchet MS" panose="020B0603020202020204" pitchFamily="34" charset="0"/>
                <a:cs typeface="Arial"/>
              </a:rPr>
            </a:br>
            <a:endParaRPr lang="fi-FI" sz="1600" spc="55" dirty="0">
              <a:solidFill>
                <a:srgbClr val="010300"/>
              </a:solidFill>
              <a:latin typeface="Trebuchet MS" panose="020B0603020202020204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fi-FI" sz="1600" spc="55" dirty="0">
                <a:solidFill>
                  <a:srgbClr val="010300"/>
                </a:solidFill>
                <a:latin typeface="Trebuchet MS" panose="020B0603020202020204" pitchFamily="34" charset="0"/>
                <a:cs typeface="Arial"/>
              </a:rPr>
              <a:t>Ydinviesti kiteytetään toiminnan hyötyjen ympärille eri sidosryhmien näkökulmasta. 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endParaRPr sz="1600" dirty="0">
              <a:latin typeface="Trebuchet MS" panose="020B0603020202020204" pitchFamily="34" charset="0"/>
              <a:cs typeface="Arial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A9559E1-94DF-40C1-B3CD-EF731DDB9B2F}"/>
              </a:ext>
            </a:extLst>
          </p:cNvPr>
          <p:cNvSpPr txBox="1"/>
          <p:nvPr/>
        </p:nvSpPr>
        <p:spPr>
          <a:xfrm>
            <a:off x="6743700" y="6052221"/>
            <a:ext cx="4800600" cy="2643288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fi-FI" sz="1600" spc="10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Virtuaalikahvit verkostoyhteistyön moottorina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endParaRPr lang="fi-FI" sz="1600" spc="100" dirty="0">
              <a:solidFill>
                <a:srgbClr val="010300"/>
              </a:solidFill>
              <a:latin typeface="Trebuchet MS" panose="020B0603020202020204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fi-FI" sz="1600" spc="10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Koulutuksen järjestäjien ja muiden sidosryhmien o</a:t>
            </a:r>
            <a:r>
              <a:rPr sz="1600" spc="10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mien</a:t>
            </a:r>
            <a:r>
              <a:rPr sz="1600" spc="-11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 </a:t>
            </a:r>
            <a:r>
              <a:rPr sz="1600" spc="35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hyvinvointitoimijoiden</a:t>
            </a:r>
            <a:endParaRPr sz="1600" dirty="0">
              <a:latin typeface="Trebuchet MS" panose="020B0603020202020204" pitchFamily="34" charset="0"/>
              <a:cs typeface="Verdana"/>
            </a:endParaRPr>
          </a:p>
          <a:p>
            <a:pPr marL="12700" marR="5080">
              <a:lnSpc>
                <a:spcPct val="121300"/>
              </a:lnSpc>
              <a:spcBef>
                <a:spcPts val="5"/>
              </a:spcBef>
            </a:pPr>
            <a:r>
              <a:rPr sz="1600" spc="-2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kykyjen </a:t>
            </a:r>
            <a:r>
              <a:rPr sz="1600" spc="-45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ja </a:t>
            </a:r>
            <a:r>
              <a:rPr sz="1600" spc="55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panoksen </a:t>
            </a:r>
            <a:r>
              <a:rPr sz="1600" spc="6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hyödyntäminen</a:t>
            </a:r>
            <a:r>
              <a:rPr lang="fi-FI" sz="1600" spc="6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 </a:t>
            </a:r>
            <a:r>
              <a:rPr sz="1600" spc="-405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 </a:t>
            </a:r>
            <a:r>
              <a:rPr sz="1600" spc="-2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laajassa  </a:t>
            </a:r>
            <a:r>
              <a:rPr sz="1600" spc="-1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verkostossa</a:t>
            </a:r>
            <a:br>
              <a:rPr lang="en-US" sz="1600" spc="-1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</a:br>
            <a:endParaRPr lang="fi-FI" sz="1600" spc="-10" dirty="0">
              <a:solidFill>
                <a:srgbClr val="010300"/>
              </a:solidFill>
              <a:latin typeface="Trebuchet MS" panose="020B0603020202020204" pitchFamily="34" charset="0"/>
              <a:cs typeface="Verdana"/>
            </a:endParaRPr>
          </a:p>
          <a:p>
            <a:pPr marL="12700" marR="5080">
              <a:lnSpc>
                <a:spcPct val="121300"/>
              </a:lnSpc>
              <a:spcBef>
                <a:spcPts val="5"/>
              </a:spcBef>
            </a:pPr>
            <a:r>
              <a:rPr lang="fi-FI" sz="1600" spc="-1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Yhteyden vahvistaminen nykyisiin ja uusiin sidosryhmiin</a:t>
            </a:r>
            <a:endParaRPr sz="1600" dirty="0">
              <a:latin typeface="Trebuchet MS" panose="020B0603020202020204" pitchFamily="34" charset="0"/>
              <a:cs typeface="Verdana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20B08A44-4999-45EF-9AF5-6A1AC71905A3}"/>
              </a:ext>
            </a:extLst>
          </p:cNvPr>
          <p:cNvSpPr txBox="1"/>
          <p:nvPr/>
        </p:nvSpPr>
        <p:spPr>
          <a:xfrm>
            <a:off x="13182600" y="6925433"/>
            <a:ext cx="4088129" cy="1799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1300"/>
              </a:lnSpc>
              <a:spcBef>
                <a:spcPts val="100"/>
              </a:spcBef>
            </a:pPr>
            <a:r>
              <a:rPr sz="1600" spc="45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Op</a:t>
            </a:r>
            <a:r>
              <a:rPr lang="fi-FI" sz="1600" spc="45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pija toiminnan keskipisteenä.</a:t>
            </a:r>
            <a:r>
              <a:rPr sz="1600" spc="45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 </a:t>
            </a:r>
            <a:r>
              <a:rPr lang="fi-FI" sz="1600" spc="1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H</a:t>
            </a:r>
            <a:r>
              <a:rPr sz="1600" spc="1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yvinvointi </a:t>
            </a:r>
            <a:r>
              <a:rPr sz="1600" spc="-45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ja  </a:t>
            </a:r>
            <a:r>
              <a:rPr sz="1600" spc="-35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työkyky</a:t>
            </a:r>
            <a:r>
              <a:rPr sz="1600" spc="-35" dirty="0">
                <a:solidFill>
                  <a:srgbClr val="010300"/>
                </a:solidFill>
                <a:latin typeface="Trebuchet MS" panose="020B0603020202020204" pitchFamily="34" charset="0"/>
                <a:cs typeface="Arial"/>
              </a:rPr>
              <a:t>, </a:t>
            </a:r>
            <a:r>
              <a:rPr sz="1600" spc="4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yhteiskunnallinen</a:t>
            </a:r>
            <a:r>
              <a:rPr sz="1600" spc="-55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 </a:t>
            </a:r>
            <a:r>
              <a:rPr sz="1600" spc="1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osallisuus  </a:t>
            </a:r>
            <a:r>
              <a:rPr sz="1600" spc="4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valmistumisen </a:t>
            </a:r>
            <a:r>
              <a:rPr sz="1600" spc="2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jälkeen</a:t>
            </a:r>
            <a:br>
              <a:rPr lang="fi-FI" sz="1600" spc="15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  <a:sym typeface="Wingdings" panose="05000000000000000000" pitchFamily="2" charset="2"/>
              </a:rPr>
            </a:br>
            <a:endParaRPr sz="1600" dirty="0">
              <a:latin typeface="Trebuchet MS" panose="020B0603020202020204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912494" algn="l"/>
              </a:tabLst>
            </a:pPr>
            <a:r>
              <a:rPr lang="fi-FI" sz="1600" spc="15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V</a:t>
            </a:r>
            <a:r>
              <a:rPr sz="1600" spc="15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almis</a:t>
            </a:r>
            <a:r>
              <a:rPr lang="fi-FI" sz="1600" spc="15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 </a:t>
            </a:r>
            <a:r>
              <a:rPr sz="160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verkosto </a:t>
            </a:r>
            <a:r>
              <a:rPr sz="1600" spc="-45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ja</a:t>
            </a:r>
            <a:r>
              <a:rPr sz="1600" spc="-215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 </a:t>
            </a:r>
            <a:r>
              <a:rPr sz="1600" spc="3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työkalupakki</a:t>
            </a:r>
            <a:endParaRPr lang="fi-FI" sz="1600" spc="30" dirty="0">
              <a:solidFill>
                <a:srgbClr val="010300"/>
              </a:solidFill>
              <a:latin typeface="Trebuchet MS" panose="020B0603020202020204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912494" algn="l"/>
              </a:tabLst>
            </a:pPr>
            <a:r>
              <a:rPr lang="fi-FI" sz="1600" spc="30" dirty="0">
                <a:solidFill>
                  <a:srgbClr val="010300"/>
                </a:solidFill>
                <a:latin typeface="Trebuchet MS" panose="020B0603020202020204" pitchFamily="34" charset="0"/>
                <a:cs typeface="Verdana"/>
              </a:rPr>
              <a:t>Valmiit materiaalit eri kanavissa</a:t>
            </a:r>
            <a:endParaRPr sz="1600" dirty="0">
              <a:latin typeface="Trebuchet MS" panose="020B060302020202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60376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103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4448</TotalTime>
  <Words>423</Words>
  <Application>Microsoft Office PowerPoint</Application>
  <PresentationFormat>Custom</PresentationFormat>
  <Paragraphs>52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Trebuchet MS</vt:lpstr>
      <vt:lpstr>Office Theme</vt:lpstr>
      <vt:lpstr>Suomen ammatillisen koulutuksen kulttuuri- ja urheiluliitto SAKU ry</vt:lpstr>
      <vt:lpstr>PowerPoint Presentation</vt:lpstr>
      <vt:lpstr>PowerPoint Presentation</vt:lpstr>
      <vt:lpstr>Hyvinvointi ja työkyvyn ylläpitäminen on  tulevaisuudessa entistä vahvempi osa oppijan polkua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SAKU ry toimiston  strategiatyöpaja</dc:title>
  <dc:creator>Lea Remes</dc:creator>
  <cp:lastModifiedBy>Lea Remes</cp:lastModifiedBy>
  <cp:revision>109</cp:revision>
  <dcterms:created xsi:type="dcterms:W3CDTF">2020-08-11T09:04:51Z</dcterms:created>
  <dcterms:modified xsi:type="dcterms:W3CDTF">2020-12-29T09:23:52Z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2020-08-11T00:00:00Z</vt:filetime>
  </property>
  <property fmtid="{D5CDD505-2E9C-101B-9397-08002B2CF9AE}" pid="3" name="LastSaved">
    <vt:filetime>2020-08-11T00:00:00Z</vt:filetime>
  </property>
</Properties>
</file>